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handoutMasterIdLst>
    <p:handoutMasterId r:id="rId25"/>
  </p:handoutMasterIdLst>
  <p:sldIdLst>
    <p:sldId id="258" r:id="rId2"/>
    <p:sldId id="273" r:id="rId3"/>
    <p:sldId id="274" r:id="rId4"/>
    <p:sldId id="275" r:id="rId5"/>
    <p:sldId id="276" r:id="rId6"/>
    <p:sldId id="277" r:id="rId7"/>
    <p:sldId id="278" r:id="rId8"/>
    <p:sldId id="279" r:id="rId9"/>
    <p:sldId id="280" r:id="rId10"/>
    <p:sldId id="281" r:id="rId11"/>
    <p:sldId id="282" r:id="rId12"/>
    <p:sldId id="259" r:id="rId13"/>
    <p:sldId id="283" r:id="rId14"/>
    <p:sldId id="284" r:id="rId15"/>
    <p:sldId id="285" r:id="rId16"/>
    <p:sldId id="286" r:id="rId17"/>
    <p:sldId id="260" r:id="rId18"/>
    <p:sldId id="261" r:id="rId19"/>
    <p:sldId id="262" r:id="rId20"/>
    <p:sldId id="263" r:id="rId21"/>
    <p:sldId id="287" r:id="rId22"/>
    <p:sldId id="288" r:id="rId23"/>
    <p:sldId id="289" r:id="rId24"/>
  </p:sldIdLst>
  <p:sldSz cx="9144000" cy="6858000" type="screen4x3"/>
  <p:notesSz cx="6851650" cy="9747250"/>
  <p:defaultTextStyle>
    <a:defPPr>
      <a:defRPr lang="pt-BR"/>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284"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pt-BR" altLang="pt-BR"/>
          </a:p>
        </p:txBody>
      </p:sp>
      <p:sp>
        <p:nvSpPr>
          <p:cNvPr id="3891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pt-BR" altLang="pt-BR"/>
          </a:p>
        </p:txBody>
      </p:sp>
      <p:sp>
        <p:nvSpPr>
          <p:cNvPr id="38916" name="Rectangle 4"/>
          <p:cNvSpPr>
            <a:spLocks noGrp="1" noChangeArrowheads="1"/>
          </p:cNvSpPr>
          <p:nvPr>
            <p:ph type="ftr" sz="quarter" idx="2"/>
          </p:nvPr>
        </p:nvSpPr>
        <p:spPr bwMode="auto">
          <a:xfrm>
            <a:off x="0" y="92964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pt-BR" altLang="pt-BR"/>
          </a:p>
        </p:txBody>
      </p:sp>
      <p:sp>
        <p:nvSpPr>
          <p:cNvPr id="38917" name="Rectangle 5"/>
          <p:cNvSpPr>
            <a:spLocks noGrp="1" noChangeArrowheads="1"/>
          </p:cNvSpPr>
          <p:nvPr>
            <p:ph type="sldNum" sz="quarter" idx="3"/>
          </p:nvPr>
        </p:nvSpPr>
        <p:spPr bwMode="auto">
          <a:xfrm>
            <a:off x="3886200" y="92964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606AEF33-F60D-46BF-9F4B-CD68C7A61E23}" type="slidenum">
              <a:rPr lang="pt-BR" altLang="pt-BR"/>
              <a:pPr/>
              <a:t>‹nº›</a:t>
            </a:fld>
            <a:endParaRPr lang="pt-BR" altLang="pt-BR"/>
          </a:p>
        </p:txBody>
      </p:sp>
    </p:spTree>
    <p:extLst>
      <p:ext uri="{BB962C8B-B14F-4D97-AF65-F5344CB8AC3E}">
        <p14:creationId xmlns:p14="http://schemas.microsoft.com/office/powerpoint/2010/main" val="385701827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52400" y="838200"/>
            <a:ext cx="8915400" cy="990600"/>
          </a:xfrm>
        </p:spPr>
        <p:txBody>
          <a:bodyPr/>
          <a:lstStyle>
            <a:lvl1pPr>
              <a:defRPr/>
            </a:lvl1pPr>
          </a:lstStyle>
          <a:p>
            <a:pPr lvl="0"/>
            <a:r>
              <a:rPr lang="en-US" altLang="pt-BR" noProof="0" smtClean="0"/>
              <a:t>Clique para editar o estilo do título mestre</a:t>
            </a:r>
          </a:p>
        </p:txBody>
      </p:sp>
      <p:sp>
        <p:nvSpPr>
          <p:cNvPr id="4099" name="Rectangle 3"/>
          <p:cNvSpPr>
            <a:spLocks noGrp="1" noChangeArrowheads="1"/>
          </p:cNvSpPr>
          <p:nvPr>
            <p:ph type="subTitle" idx="1"/>
          </p:nvPr>
        </p:nvSpPr>
        <p:spPr>
          <a:xfrm>
            <a:off x="2133600" y="3886200"/>
            <a:ext cx="6400800" cy="1771650"/>
          </a:xfrm>
        </p:spPr>
        <p:txBody>
          <a:bodyPr/>
          <a:lstStyle>
            <a:lvl1pPr marL="0" indent="0">
              <a:buFont typeface="Monotype Sorts" pitchFamily="2" charset="2"/>
              <a:buNone/>
              <a:defRPr>
                <a:latin typeface="Arial Black" pitchFamily="34" charset="0"/>
              </a:defRPr>
            </a:lvl1pPr>
          </a:lstStyle>
          <a:p>
            <a:pPr lvl="0"/>
            <a:r>
              <a:rPr lang="en-US" altLang="pt-BR" noProof="0" smtClean="0"/>
              <a:t>Clique para editar o estilo do subtítulo mestre</a:t>
            </a:r>
          </a:p>
        </p:txBody>
      </p:sp>
      <p:sp>
        <p:nvSpPr>
          <p:cNvPr id="4100" name="Rectangle 4"/>
          <p:cNvSpPr>
            <a:spLocks noGrp="1" noChangeArrowheads="1"/>
          </p:cNvSpPr>
          <p:nvPr>
            <p:ph type="dt" sz="half" idx="2"/>
          </p:nvPr>
        </p:nvSpPr>
        <p:spPr>
          <a:xfrm>
            <a:off x="711200" y="6229350"/>
            <a:ext cx="1930400" cy="514350"/>
          </a:xfrm>
        </p:spPr>
        <p:txBody>
          <a:bodyPr/>
          <a:lstStyle>
            <a:lvl1pPr>
              <a:defRPr>
                <a:solidFill>
                  <a:srgbClr val="5E574E"/>
                </a:solidFill>
              </a:defRPr>
            </a:lvl1pPr>
          </a:lstStyle>
          <a:p>
            <a:endParaRPr lang="en-US" altLang="pt-BR"/>
          </a:p>
        </p:txBody>
      </p:sp>
      <p:sp>
        <p:nvSpPr>
          <p:cNvPr id="4101" name="Rectangle 5"/>
          <p:cNvSpPr>
            <a:spLocks noGrp="1" noChangeArrowheads="1"/>
          </p:cNvSpPr>
          <p:nvPr>
            <p:ph type="ftr" sz="quarter" idx="3"/>
          </p:nvPr>
        </p:nvSpPr>
        <p:spPr>
          <a:xfrm>
            <a:off x="3149600" y="6229350"/>
            <a:ext cx="2844800" cy="514350"/>
          </a:xfrm>
        </p:spPr>
        <p:txBody>
          <a:bodyPr/>
          <a:lstStyle>
            <a:lvl1pPr>
              <a:defRPr>
                <a:solidFill>
                  <a:srgbClr val="5E574E"/>
                </a:solidFill>
              </a:defRPr>
            </a:lvl1pPr>
          </a:lstStyle>
          <a:p>
            <a:endParaRPr lang="en-US" altLang="pt-BR"/>
          </a:p>
        </p:txBody>
      </p:sp>
      <p:sp>
        <p:nvSpPr>
          <p:cNvPr id="4102" name="Rectangle 6"/>
          <p:cNvSpPr>
            <a:spLocks noGrp="1" noChangeArrowheads="1"/>
          </p:cNvSpPr>
          <p:nvPr>
            <p:ph type="sldNum" sz="quarter" idx="4"/>
          </p:nvPr>
        </p:nvSpPr>
        <p:spPr>
          <a:xfrm>
            <a:off x="6604000" y="6229350"/>
            <a:ext cx="1828800" cy="514350"/>
          </a:xfrm>
        </p:spPr>
        <p:txBody>
          <a:bodyPr/>
          <a:lstStyle>
            <a:lvl1pPr>
              <a:defRPr>
                <a:solidFill>
                  <a:srgbClr val="5E574E"/>
                </a:solidFill>
              </a:defRPr>
            </a:lvl1pPr>
          </a:lstStyle>
          <a:p>
            <a:fld id="{976D7E92-FDA1-4784-82FE-AE77F70B83FE}" type="slidenum">
              <a:rPr lang="en-US" altLang="pt-BR"/>
              <a:pPr/>
              <a:t>‹nº›</a:t>
            </a:fld>
            <a:endParaRPr lang="en-US" altLang="pt-BR"/>
          </a:p>
        </p:txBody>
      </p:sp>
      <p:pic>
        <p:nvPicPr>
          <p:cNvPr id="4103" name="Picture 7" descr="paint"/>
          <p:cNvPicPr>
            <a:picLocks noChangeAspect="1" noChangeArrowheads="1"/>
          </p:cNvPicPr>
          <p:nvPr/>
        </p:nvPicPr>
        <p:blipFill>
          <a:blip r:embed="rId2">
            <a:clrChange>
              <a:clrFrom>
                <a:srgbClr val="C0C0C0"/>
              </a:clrFrom>
              <a:clrTo>
                <a:srgbClr val="C0C0C0">
                  <a:alpha val="0"/>
                </a:srgbClr>
              </a:clrTo>
            </a:clrChange>
            <a:extLst>
              <a:ext uri="{28A0092B-C50C-407E-A947-70E740481C1C}">
                <a14:useLocalDpi xmlns:a14="http://schemas.microsoft.com/office/drawing/2010/main" val="0"/>
              </a:ext>
            </a:extLst>
          </a:blip>
          <a:srcRect/>
          <a:stretch>
            <a:fillRect/>
          </a:stretch>
        </p:blipFill>
        <p:spPr bwMode="auto">
          <a:xfrm>
            <a:off x="304800" y="1828800"/>
            <a:ext cx="8839200" cy="412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endParaRPr lang="en-US" altLang="pt-BR"/>
          </a:p>
        </p:txBody>
      </p:sp>
      <p:sp>
        <p:nvSpPr>
          <p:cNvPr id="5" name="Espaço Reservado para Rodapé 4"/>
          <p:cNvSpPr>
            <a:spLocks noGrp="1"/>
          </p:cNvSpPr>
          <p:nvPr>
            <p:ph type="ftr" sz="quarter" idx="11"/>
          </p:nvPr>
        </p:nvSpPr>
        <p:spPr/>
        <p:txBody>
          <a:bodyPr/>
          <a:lstStyle>
            <a:lvl1pPr>
              <a:defRPr/>
            </a:lvl1pPr>
          </a:lstStyle>
          <a:p>
            <a:endParaRPr lang="en-US" altLang="pt-BR"/>
          </a:p>
        </p:txBody>
      </p:sp>
      <p:sp>
        <p:nvSpPr>
          <p:cNvPr id="6" name="Espaço Reservado para Número de Slide 5"/>
          <p:cNvSpPr>
            <a:spLocks noGrp="1"/>
          </p:cNvSpPr>
          <p:nvPr>
            <p:ph type="sldNum" sz="quarter" idx="12"/>
          </p:nvPr>
        </p:nvSpPr>
        <p:spPr/>
        <p:txBody>
          <a:bodyPr/>
          <a:lstStyle>
            <a:lvl1pPr>
              <a:defRPr/>
            </a:lvl1pPr>
          </a:lstStyle>
          <a:p>
            <a:fld id="{A23F0785-19EE-4F8A-BB4A-032AA8D0702F}" type="slidenum">
              <a:rPr lang="en-US" altLang="pt-BR"/>
              <a:pPr/>
              <a:t>‹nº›</a:t>
            </a:fld>
            <a:endParaRPr lang="en-US" altLang="pt-BR"/>
          </a:p>
        </p:txBody>
      </p:sp>
    </p:spTree>
    <p:extLst>
      <p:ext uri="{BB962C8B-B14F-4D97-AF65-F5344CB8AC3E}">
        <p14:creationId xmlns:p14="http://schemas.microsoft.com/office/powerpoint/2010/main" val="3086583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38950" y="457200"/>
            <a:ext cx="2228850" cy="5600700"/>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152400" y="457200"/>
            <a:ext cx="6534150" cy="5600700"/>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endParaRPr lang="en-US" altLang="pt-BR"/>
          </a:p>
        </p:txBody>
      </p:sp>
      <p:sp>
        <p:nvSpPr>
          <p:cNvPr id="5" name="Espaço Reservado para Rodapé 4"/>
          <p:cNvSpPr>
            <a:spLocks noGrp="1"/>
          </p:cNvSpPr>
          <p:nvPr>
            <p:ph type="ftr" sz="quarter" idx="11"/>
          </p:nvPr>
        </p:nvSpPr>
        <p:spPr/>
        <p:txBody>
          <a:bodyPr/>
          <a:lstStyle>
            <a:lvl1pPr>
              <a:defRPr/>
            </a:lvl1pPr>
          </a:lstStyle>
          <a:p>
            <a:endParaRPr lang="en-US" altLang="pt-BR"/>
          </a:p>
        </p:txBody>
      </p:sp>
      <p:sp>
        <p:nvSpPr>
          <p:cNvPr id="6" name="Espaço Reservado para Número de Slide 5"/>
          <p:cNvSpPr>
            <a:spLocks noGrp="1"/>
          </p:cNvSpPr>
          <p:nvPr>
            <p:ph type="sldNum" sz="quarter" idx="12"/>
          </p:nvPr>
        </p:nvSpPr>
        <p:spPr/>
        <p:txBody>
          <a:bodyPr/>
          <a:lstStyle>
            <a:lvl1pPr>
              <a:defRPr/>
            </a:lvl1pPr>
          </a:lstStyle>
          <a:p>
            <a:fld id="{3F8BC557-7D50-46E8-81A4-981D09F2F858}" type="slidenum">
              <a:rPr lang="en-US" altLang="pt-BR"/>
              <a:pPr/>
              <a:t>‹nº›</a:t>
            </a:fld>
            <a:endParaRPr lang="en-US" altLang="pt-BR"/>
          </a:p>
        </p:txBody>
      </p:sp>
    </p:spTree>
    <p:extLst>
      <p:ext uri="{BB962C8B-B14F-4D97-AF65-F5344CB8AC3E}">
        <p14:creationId xmlns:p14="http://schemas.microsoft.com/office/powerpoint/2010/main" val="2894011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endParaRPr lang="en-US" altLang="pt-BR"/>
          </a:p>
        </p:txBody>
      </p:sp>
      <p:sp>
        <p:nvSpPr>
          <p:cNvPr id="5" name="Espaço Reservado para Rodapé 4"/>
          <p:cNvSpPr>
            <a:spLocks noGrp="1"/>
          </p:cNvSpPr>
          <p:nvPr>
            <p:ph type="ftr" sz="quarter" idx="11"/>
          </p:nvPr>
        </p:nvSpPr>
        <p:spPr/>
        <p:txBody>
          <a:bodyPr/>
          <a:lstStyle>
            <a:lvl1pPr>
              <a:defRPr/>
            </a:lvl1pPr>
          </a:lstStyle>
          <a:p>
            <a:endParaRPr lang="en-US" altLang="pt-BR"/>
          </a:p>
        </p:txBody>
      </p:sp>
      <p:sp>
        <p:nvSpPr>
          <p:cNvPr id="6" name="Espaço Reservado para Número de Slide 5"/>
          <p:cNvSpPr>
            <a:spLocks noGrp="1"/>
          </p:cNvSpPr>
          <p:nvPr>
            <p:ph type="sldNum" sz="quarter" idx="12"/>
          </p:nvPr>
        </p:nvSpPr>
        <p:spPr/>
        <p:txBody>
          <a:bodyPr/>
          <a:lstStyle>
            <a:lvl1pPr>
              <a:defRPr/>
            </a:lvl1pPr>
          </a:lstStyle>
          <a:p>
            <a:fld id="{17D5D3D6-B3E2-40F1-817F-9317D494EF31}" type="slidenum">
              <a:rPr lang="en-US" altLang="pt-BR"/>
              <a:pPr/>
              <a:t>‹nº›</a:t>
            </a:fld>
            <a:endParaRPr lang="en-US" altLang="pt-BR"/>
          </a:p>
        </p:txBody>
      </p:sp>
    </p:spTree>
    <p:extLst>
      <p:ext uri="{BB962C8B-B14F-4D97-AF65-F5344CB8AC3E}">
        <p14:creationId xmlns:p14="http://schemas.microsoft.com/office/powerpoint/2010/main" val="525150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lvl1pPr>
              <a:defRPr/>
            </a:lvl1pPr>
          </a:lstStyle>
          <a:p>
            <a:endParaRPr lang="en-US" altLang="pt-BR"/>
          </a:p>
        </p:txBody>
      </p:sp>
      <p:sp>
        <p:nvSpPr>
          <p:cNvPr id="5" name="Espaço Reservado para Rodapé 4"/>
          <p:cNvSpPr>
            <a:spLocks noGrp="1"/>
          </p:cNvSpPr>
          <p:nvPr>
            <p:ph type="ftr" sz="quarter" idx="11"/>
          </p:nvPr>
        </p:nvSpPr>
        <p:spPr/>
        <p:txBody>
          <a:bodyPr/>
          <a:lstStyle>
            <a:lvl1pPr>
              <a:defRPr/>
            </a:lvl1pPr>
          </a:lstStyle>
          <a:p>
            <a:endParaRPr lang="en-US" altLang="pt-BR"/>
          </a:p>
        </p:txBody>
      </p:sp>
      <p:sp>
        <p:nvSpPr>
          <p:cNvPr id="6" name="Espaço Reservado para Número de Slide 5"/>
          <p:cNvSpPr>
            <a:spLocks noGrp="1"/>
          </p:cNvSpPr>
          <p:nvPr>
            <p:ph type="sldNum" sz="quarter" idx="12"/>
          </p:nvPr>
        </p:nvSpPr>
        <p:spPr/>
        <p:txBody>
          <a:bodyPr/>
          <a:lstStyle>
            <a:lvl1pPr>
              <a:defRPr/>
            </a:lvl1pPr>
          </a:lstStyle>
          <a:p>
            <a:fld id="{ABFBB920-2A58-4B95-8849-A12864187CF4}" type="slidenum">
              <a:rPr lang="en-US" altLang="pt-BR"/>
              <a:pPr/>
              <a:t>‹nº›</a:t>
            </a:fld>
            <a:endParaRPr lang="en-US" altLang="pt-BR"/>
          </a:p>
        </p:txBody>
      </p:sp>
    </p:spTree>
    <p:extLst>
      <p:ext uri="{BB962C8B-B14F-4D97-AF65-F5344CB8AC3E}">
        <p14:creationId xmlns:p14="http://schemas.microsoft.com/office/powerpoint/2010/main" val="1273610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885950"/>
            <a:ext cx="4013200" cy="4171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22800" y="1885950"/>
            <a:ext cx="4013200" cy="4171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lvl1pPr>
              <a:defRPr/>
            </a:lvl1pPr>
          </a:lstStyle>
          <a:p>
            <a:endParaRPr lang="en-US" altLang="pt-BR"/>
          </a:p>
        </p:txBody>
      </p:sp>
      <p:sp>
        <p:nvSpPr>
          <p:cNvPr id="6" name="Espaço Reservado para Rodapé 5"/>
          <p:cNvSpPr>
            <a:spLocks noGrp="1"/>
          </p:cNvSpPr>
          <p:nvPr>
            <p:ph type="ftr" sz="quarter" idx="11"/>
          </p:nvPr>
        </p:nvSpPr>
        <p:spPr/>
        <p:txBody>
          <a:bodyPr/>
          <a:lstStyle>
            <a:lvl1pPr>
              <a:defRPr/>
            </a:lvl1pPr>
          </a:lstStyle>
          <a:p>
            <a:endParaRPr lang="en-US" altLang="pt-BR"/>
          </a:p>
        </p:txBody>
      </p:sp>
      <p:sp>
        <p:nvSpPr>
          <p:cNvPr id="7" name="Espaço Reservado para Número de Slide 6"/>
          <p:cNvSpPr>
            <a:spLocks noGrp="1"/>
          </p:cNvSpPr>
          <p:nvPr>
            <p:ph type="sldNum" sz="quarter" idx="12"/>
          </p:nvPr>
        </p:nvSpPr>
        <p:spPr/>
        <p:txBody>
          <a:bodyPr/>
          <a:lstStyle>
            <a:lvl1pPr>
              <a:defRPr/>
            </a:lvl1pPr>
          </a:lstStyle>
          <a:p>
            <a:fld id="{E59F336E-EC5A-4147-A92B-2A69B1C295E1}" type="slidenum">
              <a:rPr lang="en-US" altLang="pt-BR"/>
              <a:pPr/>
              <a:t>‹nº›</a:t>
            </a:fld>
            <a:endParaRPr lang="en-US" altLang="pt-BR"/>
          </a:p>
        </p:txBody>
      </p:sp>
    </p:spTree>
    <p:extLst>
      <p:ext uri="{BB962C8B-B14F-4D97-AF65-F5344CB8AC3E}">
        <p14:creationId xmlns:p14="http://schemas.microsoft.com/office/powerpoint/2010/main" val="3718663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lvl1pPr>
              <a:defRPr/>
            </a:lvl1pPr>
          </a:lstStyle>
          <a:p>
            <a:endParaRPr lang="en-US" altLang="pt-BR"/>
          </a:p>
        </p:txBody>
      </p:sp>
      <p:sp>
        <p:nvSpPr>
          <p:cNvPr id="8" name="Espaço Reservado para Rodapé 7"/>
          <p:cNvSpPr>
            <a:spLocks noGrp="1"/>
          </p:cNvSpPr>
          <p:nvPr>
            <p:ph type="ftr" sz="quarter" idx="11"/>
          </p:nvPr>
        </p:nvSpPr>
        <p:spPr/>
        <p:txBody>
          <a:bodyPr/>
          <a:lstStyle>
            <a:lvl1pPr>
              <a:defRPr/>
            </a:lvl1pPr>
          </a:lstStyle>
          <a:p>
            <a:endParaRPr lang="en-US" altLang="pt-BR"/>
          </a:p>
        </p:txBody>
      </p:sp>
      <p:sp>
        <p:nvSpPr>
          <p:cNvPr id="9" name="Espaço Reservado para Número de Slide 8"/>
          <p:cNvSpPr>
            <a:spLocks noGrp="1"/>
          </p:cNvSpPr>
          <p:nvPr>
            <p:ph type="sldNum" sz="quarter" idx="12"/>
          </p:nvPr>
        </p:nvSpPr>
        <p:spPr/>
        <p:txBody>
          <a:bodyPr/>
          <a:lstStyle>
            <a:lvl1pPr>
              <a:defRPr/>
            </a:lvl1pPr>
          </a:lstStyle>
          <a:p>
            <a:fld id="{2B5C127D-8F6C-4AAF-AF98-61B77DBB613A}" type="slidenum">
              <a:rPr lang="en-US" altLang="pt-BR"/>
              <a:pPr/>
              <a:t>‹nº›</a:t>
            </a:fld>
            <a:endParaRPr lang="en-US" altLang="pt-BR"/>
          </a:p>
        </p:txBody>
      </p:sp>
    </p:spTree>
    <p:extLst>
      <p:ext uri="{BB962C8B-B14F-4D97-AF65-F5344CB8AC3E}">
        <p14:creationId xmlns:p14="http://schemas.microsoft.com/office/powerpoint/2010/main" val="413212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lvl1pPr>
              <a:defRPr/>
            </a:lvl1pPr>
          </a:lstStyle>
          <a:p>
            <a:endParaRPr lang="en-US" altLang="pt-BR"/>
          </a:p>
        </p:txBody>
      </p:sp>
      <p:sp>
        <p:nvSpPr>
          <p:cNvPr id="4" name="Espaço Reservado para Rodapé 3"/>
          <p:cNvSpPr>
            <a:spLocks noGrp="1"/>
          </p:cNvSpPr>
          <p:nvPr>
            <p:ph type="ftr" sz="quarter" idx="11"/>
          </p:nvPr>
        </p:nvSpPr>
        <p:spPr/>
        <p:txBody>
          <a:bodyPr/>
          <a:lstStyle>
            <a:lvl1pPr>
              <a:defRPr/>
            </a:lvl1pPr>
          </a:lstStyle>
          <a:p>
            <a:endParaRPr lang="en-US" altLang="pt-BR"/>
          </a:p>
        </p:txBody>
      </p:sp>
      <p:sp>
        <p:nvSpPr>
          <p:cNvPr id="5" name="Espaço Reservado para Número de Slide 4"/>
          <p:cNvSpPr>
            <a:spLocks noGrp="1"/>
          </p:cNvSpPr>
          <p:nvPr>
            <p:ph type="sldNum" sz="quarter" idx="12"/>
          </p:nvPr>
        </p:nvSpPr>
        <p:spPr/>
        <p:txBody>
          <a:bodyPr/>
          <a:lstStyle>
            <a:lvl1pPr>
              <a:defRPr/>
            </a:lvl1pPr>
          </a:lstStyle>
          <a:p>
            <a:fld id="{49B41594-3FE8-4FAE-98DD-DFE59C1BBCEE}" type="slidenum">
              <a:rPr lang="en-US" altLang="pt-BR"/>
              <a:pPr/>
              <a:t>‹nº›</a:t>
            </a:fld>
            <a:endParaRPr lang="en-US" altLang="pt-BR"/>
          </a:p>
        </p:txBody>
      </p:sp>
    </p:spTree>
    <p:extLst>
      <p:ext uri="{BB962C8B-B14F-4D97-AF65-F5344CB8AC3E}">
        <p14:creationId xmlns:p14="http://schemas.microsoft.com/office/powerpoint/2010/main" val="2353292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lvl1pPr>
              <a:defRPr/>
            </a:lvl1pPr>
          </a:lstStyle>
          <a:p>
            <a:endParaRPr lang="en-US" altLang="pt-BR"/>
          </a:p>
        </p:txBody>
      </p:sp>
      <p:sp>
        <p:nvSpPr>
          <p:cNvPr id="3" name="Espaço Reservado para Rodapé 2"/>
          <p:cNvSpPr>
            <a:spLocks noGrp="1"/>
          </p:cNvSpPr>
          <p:nvPr>
            <p:ph type="ftr" sz="quarter" idx="11"/>
          </p:nvPr>
        </p:nvSpPr>
        <p:spPr/>
        <p:txBody>
          <a:bodyPr/>
          <a:lstStyle>
            <a:lvl1pPr>
              <a:defRPr/>
            </a:lvl1pPr>
          </a:lstStyle>
          <a:p>
            <a:endParaRPr lang="en-US" altLang="pt-BR"/>
          </a:p>
        </p:txBody>
      </p:sp>
      <p:sp>
        <p:nvSpPr>
          <p:cNvPr id="4" name="Espaço Reservado para Número de Slide 3"/>
          <p:cNvSpPr>
            <a:spLocks noGrp="1"/>
          </p:cNvSpPr>
          <p:nvPr>
            <p:ph type="sldNum" sz="quarter" idx="12"/>
          </p:nvPr>
        </p:nvSpPr>
        <p:spPr/>
        <p:txBody>
          <a:bodyPr/>
          <a:lstStyle>
            <a:lvl1pPr>
              <a:defRPr/>
            </a:lvl1pPr>
          </a:lstStyle>
          <a:p>
            <a:fld id="{FF12D669-6A64-488A-B3F8-453BE9B6BBC8}" type="slidenum">
              <a:rPr lang="en-US" altLang="pt-BR"/>
              <a:pPr/>
              <a:t>‹nº›</a:t>
            </a:fld>
            <a:endParaRPr lang="en-US" altLang="pt-BR"/>
          </a:p>
        </p:txBody>
      </p:sp>
    </p:spTree>
    <p:extLst>
      <p:ext uri="{BB962C8B-B14F-4D97-AF65-F5344CB8AC3E}">
        <p14:creationId xmlns:p14="http://schemas.microsoft.com/office/powerpoint/2010/main" val="3081227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lvl1pPr>
              <a:defRPr/>
            </a:lvl1pPr>
          </a:lstStyle>
          <a:p>
            <a:endParaRPr lang="en-US" altLang="pt-BR"/>
          </a:p>
        </p:txBody>
      </p:sp>
      <p:sp>
        <p:nvSpPr>
          <p:cNvPr id="6" name="Espaço Reservado para Rodapé 5"/>
          <p:cNvSpPr>
            <a:spLocks noGrp="1"/>
          </p:cNvSpPr>
          <p:nvPr>
            <p:ph type="ftr" sz="quarter" idx="11"/>
          </p:nvPr>
        </p:nvSpPr>
        <p:spPr/>
        <p:txBody>
          <a:bodyPr/>
          <a:lstStyle>
            <a:lvl1pPr>
              <a:defRPr/>
            </a:lvl1pPr>
          </a:lstStyle>
          <a:p>
            <a:endParaRPr lang="en-US" altLang="pt-BR"/>
          </a:p>
        </p:txBody>
      </p:sp>
      <p:sp>
        <p:nvSpPr>
          <p:cNvPr id="7" name="Espaço Reservado para Número de Slide 6"/>
          <p:cNvSpPr>
            <a:spLocks noGrp="1"/>
          </p:cNvSpPr>
          <p:nvPr>
            <p:ph type="sldNum" sz="quarter" idx="12"/>
          </p:nvPr>
        </p:nvSpPr>
        <p:spPr/>
        <p:txBody>
          <a:bodyPr/>
          <a:lstStyle>
            <a:lvl1pPr>
              <a:defRPr/>
            </a:lvl1pPr>
          </a:lstStyle>
          <a:p>
            <a:fld id="{A4134370-4CAD-4616-A006-01727A83C3F4}" type="slidenum">
              <a:rPr lang="en-US" altLang="pt-BR"/>
              <a:pPr/>
              <a:t>‹nº›</a:t>
            </a:fld>
            <a:endParaRPr lang="en-US" altLang="pt-BR"/>
          </a:p>
        </p:txBody>
      </p:sp>
    </p:spTree>
    <p:extLst>
      <p:ext uri="{BB962C8B-B14F-4D97-AF65-F5344CB8AC3E}">
        <p14:creationId xmlns:p14="http://schemas.microsoft.com/office/powerpoint/2010/main" val="2245366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lvl1pPr>
              <a:defRPr/>
            </a:lvl1pPr>
          </a:lstStyle>
          <a:p>
            <a:endParaRPr lang="en-US" altLang="pt-BR"/>
          </a:p>
        </p:txBody>
      </p:sp>
      <p:sp>
        <p:nvSpPr>
          <p:cNvPr id="6" name="Espaço Reservado para Rodapé 5"/>
          <p:cNvSpPr>
            <a:spLocks noGrp="1"/>
          </p:cNvSpPr>
          <p:nvPr>
            <p:ph type="ftr" sz="quarter" idx="11"/>
          </p:nvPr>
        </p:nvSpPr>
        <p:spPr/>
        <p:txBody>
          <a:bodyPr/>
          <a:lstStyle>
            <a:lvl1pPr>
              <a:defRPr/>
            </a:lvl1pPr>
          </a:lstStyle>
          <a:p>
            <a:endParaRPr lang="en-US" altLang="pt-BR"/>
          </a:p>
        </p:txBody>
      </p:sp>
      <p:sp>
        <p:nvSpPr>
          <p:cNvPr id="7" name="Espaço Reservado para Número de Slide 6"/>
          <p:cNvSpPr>
            <a:spLocks noGrp="1"/>
          </p:cNvSpPr>
          <p:nvPr>
            <p:ph type="sldNum" sz="quarter" idx="12"/>
          </p:nvPr>
        </p:nvSpPr>
        <p:spPr/>
        <p:txBody>
          <a:bodyPr/>
          <a:lstStyle>
            <a:lvl1pPr>
              <a:defRPr/>
            </a:lvl1pPr>
          </a:lstStyle>
          <a:p>
            <a:fld id="{2270A044-273A-45DB-9269-E246DF405875}" type="slidenum">
              <a:rPr lang="en-US" altLang="pt-BR"/>
              <a:pPr/>
              <a:t>‹nº›</a:t>
            </a:fld>
            <a:endParaRPr lang="en-US" altLang="pt-BR"/>
          </a:p>
        </p:txBody>
      </p:sp>
    </p:spTree>
    <p:extLst>
      <p:ext uri="{BB962C8B-B14F-4D97-AF65-F5344CB8AC3E}">
        <p14:creationId xmlns:p14="http://schemas.microsoft.com/office/powerpoint/2010/main" val="1105425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152400" y="457200"/>
            <a:ext cx="8915400" cy="99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pt-BR" smtClean="0"/>
              <a:t>Clique para editar o estilo do título mestre</a:t>
            </a:r>
          </a:p>
        </p:txBody>
      </p:sp>
      <p:sp>
        <p:nvSpPr>
          <p:cNvPr id="3075" name="Rectangle 3"/>
          <p:cNvSpPr>
            <a:spLocks noGrp="1" noChangeArrowheads="1"/>
          </p:cNvSpPr>
          <p:nvPr>
            <p:ph type="body" idx="1"/>
          </p:nvPr>
        </p:nvSpPr>
        <p:spPr bwMode="auto">
          <a:xfrm>
            <a:off x="457200" y="1885950"/>
            <a:ext cx="8178800" cy="4171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pt-BR" smtClean="0"/>
              <a:t>Clique para editar os estilos do texto mestre</a:t>
            </a:r>
          </a:p>
          <a:p>
            <a:pPr lvl="1"/>
            <a:r>
              <a:rPr lang="en-US" altLang="pt-BR" smtClean="0"/>
              <a:t>Segundo nível</a:t>
            </a:r>
          </a:p>
          <a:p>
            <a:pPr lvl="2"/>
            <a:r>
              <a:rPr lang="en-US" altLang="pt-BR" smtClean="0"/>
              <a:t>Terceiro nível</a:t>
            </a:r>
          </a:p>
          <a:p>
            <a:pPr lvl="3"/>
            <a:r>
              <a:rPr lang="en-US" altLang="pt-BR" smtClean="0"/>
              <a:t>Quarto nível</a:t>
            </a:r>
          </a:p>
          <a:p>
            <a:pPr lvl="4"/>
            <a:r>
              <a:rPr lang="en-US" altLang="pt-BR" smtClean="0"/>
              <a:t>Quinto nível</a:t>
            </a:r>
          </a:p>
        </p:txBody>
      </p:sp>
      <p:sp>
        <p:nvSpPr>
          <p:cNvPr id="3076" name="Rectangle 4"/>
          <p:cNvSpPr>
            <a:spLocks noGrp="1" noChangeArrowheads="1"/>
          </p:cNvSpPr>
          <p:nvPr>
            <p:ph type="dt" sz="half" idx="2"/>
          </p:nvPr>
        </p:nvSpPr>
        <p:spPr bwMode="auto">
          <a:xfrm>
            <a:off x="431800" y="622935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spcBef>
                <a:spcPct val="50000"/>
              </a:spcBef>
              <a:defRPr sz="1400">
                <a:solidFill>
                  <a:schemeClr val="bg2"/>
                </a:solidFill>
                <a:latin typeface="Arial" charset="0"/>
              </a:defRPr>
            </a:lvl1pPr>
          </a:lstStyle>
          <a:p>
            <a:endParaRPr lang="en-US" altLang="pt-BR"/>
          </a:p>
        </p:txBody>
      </p:sp>
      <p:sp>
        <p:nvSpPr>
          <p:cNvPr id="3077" name="Rectangle 5"/>
          <p:cNvSpPr>
            <a:spLocks noGrp="1" noChangeArrowheads="1"/>
          </p:cNvSpPr>
          <p:nvPr>
            <p:ph type="ftr" sz="quarter" idx="3"/>
          </p:nvPr>
        </p:nvSpPr>
        <p:spPr bwMode="auto">
          <a:xfrm>
            <a:off x="3124200" y="622935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ctr">
              <a:spcBef>
                <a:spcPct val="50000"/>
              </a:spcBef>
              <a:defRPr sz="1400">
                <a:solidFill>
                  <a:schemeClr val="bg2"/>
                </a:solidFill>
                <a:latin typeface="Arial" charset="0"/>
              </a:defRPr>
            </a:lvl1pPr>
          </a:lstStyle>
          <a:p>
            <a:endParaRPr lang="en-US" altLang="pt-BR"/>
          </a:p>
        </p:txBody>
      </p:sp>
      <p:sp>
        <p:nvSpPr>
          <p:cNvPr id="3078" name="Rectangle 6"/>
          <p:cNvSpPr>
            <a:spLocks noGrp="1" noChangeArrowheads="1"/>
          </p:cNvSpPr>
          <p:nvPr>
            <p:ph type="sldNum" sz="quarter" idx="4"/>
          </p:nvPr>
        </p:nvSpPr>
        <p:spPr bwMode="auto">
          <a:xfrm>
            <a:off x="6731000" y="622935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spcBef>
                <a:spcPct val="50000"/>
              </a:spcBef>
              <a:defRPr sz="1400">
                <a:solidFill>
                  <a:schemeClr val="bg2"/>
                </a:solidFill>
                <a:latin typeface="Arial" charset="0"/>
              </a:defRPr>
            </a:lvl1pPr>
          </a:lstStyle>
          <a:p>
            <a:fld id="{5847B707-7C5D-4EE4-ABA9-90D5F33AF006}" type="slidenum">
              <a:rPr lang="en-US" altLang="pt-BR"/>
              <a:pPr/>
              <a:t>‹nº›</a:t>
            </a:fld>
            <a:endParaRPr lang="en-US" altLang="pt-BR"/>
          </a:p>
        </p:txBody>
      </p:sp>
      <p:pic>
        <p:nvPicPr>
          <p:cNvPr id="3079" name="Picture 7" descr="paint"/>
          <p:cNvPicPr>
            <a:picLocks noChangeAspect="1" noChangeArrowheads="1"/>
          </p:cNvPicPr>
          <p:nvPr/>
        </p:nvPicPr>
        <p:blipFill>
          <a:blip r:embed="rId13">
            <a:clrChange>
              <a:clrFrom>
                <a:srgbClr val="C0C0C0"/>
              </a:clrFrom>
              <a:clrTo>
                <a:srgbClr val="C0C0C0">
                  <a:alpha val="0"/>
                </a:srgbClr>
              </a:clrTo>
            </a:clrChange>
            <a:extLst>
              <a:ext uri="{28A0092B-C50C-407E-A947-70E740481C1C}">
                <a14:useLocalDpi xmlns:a14="http://schemas.microsoft.com/office/drawing/2010/main" val="0"/>
              </a:ext>
            </a:extLst>
          </a:blip>
          <a:srcRect/>
          <a:stretch>
            <a:fillRect/>
          </a:stretch>
        </p:blipFill>
        <p:spPr bwMode="auto">
          <a:xfrm>
            <a:off x="304800" y="1314450"/>
            <a:ext cx="8839200" cy="412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eaLnBrk="0" fontAlgn="base" hangingPunct="0">
        <a:spcBef>
          <a:spcPct val="0"/>
        </a:spcBef>
        <a:spcAft>
          <a:spcPct val="0"/>
        </a:spcAft>
        <a:defRPr kumimoji="1" sz="4000">
          <a:solidFill>
            <a:schemeClr val="tx2"/>
          </a:solidFill>
          <a:latin typeface="+mj-lt"/>
          <a:ea typeface="+mj-ea"/>
          <a:cs typeface="+mj-cs"/>
        </a:defRPr>
      </a:lvl1pPr>
      <a:lvl2pPr algn="l" rtl="0" eaLnBrk="0" fontAlgn="base" hangingPunct="0">
        <a:spcBef>
          <a:spcPct val="0"/>
        </a:spcBef>
        <a:spcAft>
          <a:spcPct val="0"/>
        </a:spcAft>
        <a:defRPr kumimoji="1" sz="4000">
          <a:solidFill>
            <a:schemeClr val="tx2"/>
          </a:solidFill>
          <a:latin typeface="Arial Black" pitchFamily="34" charset="0"/>
        </a:defRPr>
      </a:lvl2pPr>
      <a:lvl3pPr algn="l" rtl="0" eaLnBrk="0" fontAlgn="base" hangingPunct="0">
        <a:spcBef>
          <a:spcPct val="0"/>
        </a:spcBef>
        <a:spcAft>
          <a:spcPct val="0"/>
        </a:spcAft>
        <a:defRPr kumimoji="1" sz="4000">
          <a:solidFill>
            <a:schemeClr val="tx2"/>
          </a:solidFill>
          <a:latin typeface="Arial Black" pitchFamily="34" charset="0"/>
        </a:defRPr>
      </a:lvl3pPr>
      <a:lvl4pPr algn="l" rtl="0" eaLnBrk="0" fontAlgn="base" hangingPunct="0">
        <a:spcBef>
          <a:spcPct val="0"/>
        </a:spcBef>
        <a:spcAft>
          <a:spcPct val="0"/>
        </a:spcAft>
        <a:defRPr kumimoji="1" sz="4000">
          <a:solidFill>
            <a:schemeClr val="tx2"/>
          </a:solidFill>
          <a:latin typeface="Arial Black" pitchFamily="34" charset="0"/>
        </a:defRPr>
      </a:lvl4pPr>
      <a:lvl5pPr algn="l" rtl="0" eaLnBrk="0" fontAlgn="base" hangingPunct="0">
        <a:spcBef>
          <a:spcPct val="0"/>
        </a:spcBef>
        <a:spcAft>
          <a:spcPct val="0"/>
        </a:spcAft>
        <a:defRPr kumimoji="1" sz="4000">
          <a:solidFill>
            <a:schemeClr val="tx2"/>
          </a:solidFill>
          <a:latin typeface="Arial Black" pitchFamily="34" charset="0"/>
        </a:defRPr>
      </a:lvl5pPr>
      <a:lvl6pPr marL="457200" algn="l" rtl="0" eaLnBrk="0" fontAlgn="base" hangingPunct="0">
        <a:spcBef>
          <a:spcPct val="0"/>
        </a:spcBef>
        <a:spcAft>
          <a:spcPct val="0"/>
        </a:spcAft>
        <a:defRPr kumimoji="1" sz="4000">
          <a:solidFill>
            <a:schemeClr val="tx2"/>
          </a:solidFill>
          <a:latin typeface="Arial Black" pitchFamily="34" charset="0"/>
        </a:defRPr>
      </a:lvl6pPr>
      <a:lvl7pPr marL="914400" algn="l" rtl="0" eaLnBrk="0" fontAlgn="base" hangingPunct="0">
        <a:spcBef>
          <a:spcPct val="0"/>
        </a:spcBef>
        <a:spcAft>
          <a:spcPct val="0"/>
        </a:spcAft>
        <a:defRPr kumimoji="1" sz="4000">
          <a:solidFill>
            <a:schemeClr val="tx2"/>
          </a:solidFill>
          <a:latin typeface="Arial Black" pitchFamily="34" charset="0"/>
        </a:defRPr>
      </a:lvl7pPr>
      <a:lvl8pPr marL="1371600" algn="l" rtl="0" eaLnBrk="0" fontAlgn="base" hangingPunct="0">
        <a:spcBef>
          <a:spcPct val="0"/>
        </a:spcBef>
        <a:spcAft>
          <a:spcPct val="0"/>
        </a:spcAft>
        <a:defRPr kumimoji="1" sz="4000">
          <a:solidFill>
            <a:schemeClr val="tx2"/>
          </a:solidFill>
          <a:latin typeface="Arial Black" pitchFamily="34" charset="0"/>
        </a:defRPr>
      </a:lvl8pPr>
      <a:lvl9pPr marL="1828800" algn="l" rtl="0" eaLnBrk="0" fontAlgn="base" hangingPunct="0">
        <a:spcBef>
          <a:spcPct val="0"/>
        </a:spcBef>
        <a:spcAft>
          <a:spcPct val="0"/>
        </a:spcAft>
        <a:defRPr kumimoji="1" sz="40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chemeClr val="accent2"/>
        </a:buClr>
        <a:buFont typeface="Monotype Sorts" pitchFamily="2" charset="2"/>
        <a:buChar char="z"/>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Font typeface="Monotype Sorts" pitchFamily="2" charset="2"/>
        <a:buChar char="y"/>
        <a:defRPr kumimoji="1" sz="2800">
          <a:solidFill>
            <a:schemeClr val="tx1"/>
          </a:solidFill>
          <a:latin typeface="+mn-lt"/>
        </a:defRPr>
      </a:lvl2pPr>
      <a:lvl3pPr marL="1143000" indent="-228600" algn="l" rtl="0" eaLnBrk="0" fontAlgn="base" hangingPunct="0">
        <a:spcBef>
          <a:spcPct val="20000"/>
        </a:spcBef>
        <a:spcAft>
          <a:spcPct val="0"/>
        </a:spcAft>
        <a:buClr>
          <a:schemeClr val="accent2"/>
        </a:buClr>
        <a:buFont typeface="Monotype Sorts" pitchFamily="2" charset="2"/>
        <a:buChar char="x"/>
        <a:defRPr kumimoji="1" sz="2400">
          <a:solidFill>
            <a:schemeClr val="tx1"/>
          </a:solidFill>
          <a:latin typeface="+mn-lt"/>
        </a:defRPr>
      </a:lvl3pPr>
      <a:lvl4pPr marL="1600200" indent="-228600" algn="l" rtl="0" eaLnBrk="0" fontAlgn="base" hangingPunct="0">
        <a:spcBef>
          <a:spcPct val="20000"/>
        </a:spcBef>
        <a:spcAft>
          <a:spcPct val="0"/>
        </a:spcAft>
        <a:buClr>
          <a:schemeClr val="accent2"/>
        </a:buClr>
        <a:buChar char="•"/>
        <a:defRPr kumimoji="1" sz="2000">
          <a:solidFill>
            <a:schemeClr val="tx1"/>
          </a:solidFill>
          <a:latin typeface="+mn-lt"/>
        </a:defRPr>
      </a:lvl4pPr>
      <a:lvl5pPr marL="2057400" indent="-228600" algn="l" rtl="0" eaLnBrk="0" fontAlgn="base" hangingPunct="0">
        <a:spcBef>
          <a:spcPct val="20000"/>
        </a:spcBef>
        <a:spcAft>
          <a:spcPct val="0"/>
        </a:spcAft>
        <a:buClr>
          <a:schemeClr val="accent2"/>
        </a:buClr>
        <a:buChar char="–"/>
        <a:defRPr kumimoji="1" sz="2000">
          <a:solidFill>
            <a:schemeClr val="tx1"/>
          </a:solidFill>
          <a:latin typeface="+mn-lt"/>
        </a:defRPr>
      </a:lvl5pPr>
      <a:lvl6pPr marL="2514600" indent="-228600" algn="l" rtl="0" eaLnBrk="0" fontAlgn="base" hangingPunct="0">
        <a:spcBef>
          <a:spcPct val="20000"/>
        </a:spcBef>
        <a:spcAft>
          <a:spcPct val="0"/>
        </a:spcAft>
        <a:buClr>
          <a:schemeClr val="accent2"/>
        </a:buClr>
        <a:buChar char="–"/>
        <a:defRPr kumimoji="1" sz="2000">
          <a:solidFill>
            <a:schemeClr val="tx1"/>
          </a:solidFill>
          <a:latin typeface="+mn-lt"/>
        </a:defRPr>
      </a:lvl6pPr>
      <a:lvl7pPr marL="2971800" indent="-228600" algn="l" rtl="0" eaLnBrk="0" fontAlgn="base" hangingPunct="0">
        <a:spcBef>
          <a:spcPct val="20000"/>
        </a:spcBef>
        <a:spcAft>
          <a:spcPct val="0"/>
        </a:spcAft>
        <a:buClr>
          <a:schemeClr val="accent2"/>
        </a:buClr>
        <a:buChar char="–"/>
        <a:defRPr kumimoji="1" sz="2000">
          <a:solidFill>
            <a:schemeClr val="tx1"/>
          </a:solidFill>
          <a:latin typeface="+mn-lt"/>
        </a:defRPr>
      </a:lvl7pPr>
      <a:lvl8pPr marL="3429000" indent="-228600" algn="l" rtl="0" eaLnBrk="0" fontAlgn="base" hangingPunct="0">
        <a:spcBef>
          <a:spcPct val="20000"/>
        </a:spcBef>
        <a:spcAft>
          <a:spcPct val="0"/>
        </a:spcAft>
        <a:buClr>
          <a:schemeClr val="accent2"/>
        </a:buClr>
        <a:buChar char="–"/>
        <a:defRPr kumimoji="1" sz="2000">
          <a:solidFill>
            <a:schemeClr val="tx1"/>
          </a:solidFill>
          <a:latin typeface="+mn-lt"/>
        </a:defRPr>
      </a:lvl8pPr>
      <a:lvl9pPr marL="3886200" indent="-228600" algn="l" rtl="0" eaLnBrk="0" fontAlgn="base" hangingPunct="0">
        <a:spcBef>
          <a:spcPct val="20000"/>
        </a:spcBef>
        <a:spcAft>
          <a:spcPct val="0"/>
        </a:spcAft>
        <a:buClr>
          <a:schemeClr val="accent2"/>
        </a:buClr>
        <a:buChar char="–"/>
        <a:defRPr kumimoji="1"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cbjpagenda@gmail.com" TargetMode="Externa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07504" y="0"/>
            <a:ext cx="8915400" cy="1619200"/>
          </a:xfrm>
        </p:spPr>
        <p:txBody>
          <a:bodyPr/>
          <a:lstStyle/>
          <a:p>
            <a:pPr algn="ctr"/>
            <a:r>
              <a:rPr lang="pt-BR" altLang="pt-BR" b="1" dirty="0" smtClean="0"/>
              <a:t/>
            </a:r>
            <a:br>
              <a:rPr lang="pt-BR" altLang="pt-BR" b="1" dirty="0" smtClean="0"/>
            </a:br>
            <a:r>
              <a:rPr lang="pt-BR" altLang="pt-BR" b="1" dirty="0" smtClean="0"/>
              <a:t>Cultura de Paz</a:t>
            </a:r>
            <a:r>
              <a:rPr lang="pt-BR" altLang="pt-BR" b="1" dirty="0"/>
              <a:t/>
            </a:r>
            <a:br>
              <a:rPr lang="pt-BR" altLang="pt-BR" b="1" dirty="0"/>
            </a:br>
            <a:r>
              <a:rPr lang="pt-BR" altLang="pt-BR" b="1" dirty="0" smtClean="0"/>
              <a:t>Quadro </a:t>
            </a:r>
            <a:r>
              <a:rPr lang="pt-BR" altLang="pt-BR" b="1" dirty="0"/>
              <a:t>Referencial</a:t>
            </a:r>
          </a:p>
        </p:txBody>
      </p:sp>
      <p:sp>
        <p:nvSpPr>
          <p:cNvPr id="6147" name="Rectangle 3"/>
          <p:cNvSpPr>
            <a:spLocks noGrp="1" noChangeArrowheads="1"/>
          </p:cNvSpPr>
          <p:nvPr>
            <p:ph type="body" idx="1"/>
          </p:nvPr>
        </p:nvSpPr>
        <p:spPr>
          <a:xfrm>
            <a:off x="395536" y="1988840"/>
            <a:ext cx="8178800" cy="4531990"/>
          </a:xfrm>
        </p:spPr>
        <p:txBody>
          <a:bodyPr/>
          <a:lstStyle/>
          <a:p>
            <a:r>
              <a:rPr lang="pt-PT" altLang="pt-BR" sz="3600" dirty="0"/>
              <a:t>Padre Marcelo Guimarães sintetiza 15 aspectos, vindos de sua prática de educador, militante e pesquisador, que considera constituir um quadro referencial para a superação da violência e a construção de uma sociedade de paz.</a:t>
            </a:r>
            <a:endParaRPr lang="pt-BR" altLang="pt-BR"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animEffect transition="in" filter="box(out)">
                                      <p:cBhvr>
                                        <p:cTn id="7" dur="500"/>
                                        <p:tgtEl>
                                          <p:spTgt spid="6146">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iterate type="lt">
                                    <p:tmPct val="100000"/>
                                  </p:iterate>
                                  <p:childTnLst>
                                    <p:set>
                                      <p:cBhvr>
                                        <p:cTn id="11" dur="1" fill="hold">
                                          <p:stCondLst>
                                            <p:cond delay="0"/>
                                          </p:stCondLst>
                                        </p:cTn>
                                        <p:tgtEl>
                                          <p:spTgt spid="6147">
                                            <p:txEl>
                                              <p:pRg st="0" end="0"/>
                                            </p:txEl>
                                          </p:spTgt>
                                        </p:tgtEl>
                                        <p:attrNameLst>
                                          <p:attrName>style.visibility</p:attrName>
                                        </p:attrNameLst>
                                      </p:cBhvr>
                                      <p:to>
                                        <p:strVal val="visible"/>
                                      </p:to>
                                    </p:set>
                                    <p:animEffect transition="in" filter="wipe(up)">
                                      <p:cBhvr>
                                        <p:cTn id="12" dur="75"/>
                                        <p:tgtEl>
                                          <p:spTgt spid="6147">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DIGITA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build="p" autoUpdateAnimBg="0"/>
      <p:bldP spid="6147"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ctr"/>
            <a:r>
              <a:rPr lang="pt-BR" altLang="pt-BR" b="1"/>
              <a:t>Quadro Referencial</a:t>
            </a:r>
          </a:p>
        </p:txBody>
      </p:sp>
      <p:sp>
        <p:nvSpPr>
          <p:cNvPr id="29699" name="Rectangle 3"/>
          <p:cNvSpPr>
            <a:spLocks noChangeArrowheads="1"/>
          </p:cNvSpPr>
          <p:nvPr>
            <p:ph type="body" idx="1"/>
          </p:nvPr>
        </p:nvSpPr>
        <p:spPr>
          <a:xfrm>
            <a:off x="457200" y="1676400"/>
            <a:ext cx="8178800" cy="4152900"/>
          </a:xfrm>
        </p:spPr>
        <p:txBody>
          <a:bodyPr/>
          <a:lstStyle/>
          <a:p>
            <a:pPr lvl="2"/>
            <a:r>
              <a:rPr lang="pt-PT" altLang="pt-BR" sz="2600" b="1"/>
              <a:t>10. Colocar-se na escola da não-violência</a:t>
            </a:r>
            <a:endParaRPr lang="pt-PT" altLang="pt-BR" sz="2800" b="1"/>
          </a:p>
          <a:p>
            <a:pPr algn="just">
              <a:lnSpc>
                <a:spcPct val="113000"/>
              </a:lnSpc>
            </a:pPr>
            <a:r>
              <a:rPr lang="pt-PT" altLang="pt-BR"/>
              <a:t>Faz-se necessário criar pólos positivos de não-violência e paz. Há mais de 50 anos, já nos lembrava Gandhi: “A humanidade somente acabará com a violência através da não-violência. Somente a não-violência é a alternativa e a superação da violência, uma vez que ela se situa do âmbito totalmente exterior à violência.”</a:t>
            </a:r>
          </a:p>
          <a:p>
            <a:pPr algn="just">
              <a:lnSpc>
                <a:spcPct val="113000"/>
              </a:lnSpc>
            </a:pPr>
            <a:endParaRPr lang="pt-PT" altLang="pt-B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9698">
                                            <p:txEl>
                                              <p:pRg st="0" end="0"/>
                                            </p:txEl>
                                          </p:spTgt>
                                        </p:tgtEl>
                                        <p:attrNameLst>
                                          <p:attrName>style.visibility</p:attrName>
                                        </p:attrNameLst>
                                      </p:cBhvr>
                                      <p:to>
                                        <p:strVal val="visible"/>
                                      </p:to>
                                    </p:set>
                                    <p:animEffect transition="in" filter="box(out)">
                                      <p:cBhvr>
                                        <p:cTn id="7" dur="500"/>
                                        <p:tgtEl>
                                          <p:spTgt spid="29698">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iterate type="lt">
                                    <p:tmPct val="100000"/>
                                  </p:iterate>
                                  <p:childTnLst>
                                    <p:set>
                                      <p:cBhvr>
                                        <p:cTn id="11" dur="1" fill="hold">
                                          <p:stCondLst>
                                            <p:cond delay="0"/>
                                          </p:stCondLst>
                                        </p:cTn>
                                        <p:tgtEl>
                                          <p:spTgt spid="29699">
                                            <p:txEl>
                                              <p:pRg st="0" end="0"/>
                                            </p:txEl>
                                          </p:spTgt>
                                        </p:tgtEl>
                                        <p:attrNameLst>
                                          <p:attrName>style.visibility</p:attrName>
                                        </p:attrNameLst>
                                      </p:cBhvr>
                                      <p:to>
                                        <p:strVal val="visible"/>
                                      </p:to>
                                    </p:set>
                                    <p:animEffect transition="in" filter="wipe(up)">
                                      <p:cBhvr>
                                        <p:cTn id="12" dur="75"/>
                                        <p:tgtEl>
                                          <p:spTgt spid="29699">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DIGITAR.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iterate type="lt">
                                    <p:tmPct val="100000"/>
                                  </p:iterate>
                                  <p:childTnLst>
                                    <p:set>
                                      <p:cBhvr>
                                        <p:cTn id="16" dur="1" fill="hold">
                                          <p:stCondLst>
                                            <p:cond delay="0"/>
                                          </p:stCondLst>
                                        </p:cTn>
                                        <p:tgtEl>
                                          <p:spTgt spid="29699">
                                            <p:txEl>
                                              <p:pRg st="1" end="1"/>
                                            </p:txEl>
                                          </p:spTgt>
                                        </p:tgtEl>
                                        <p:attrNameLst>
                                          <p:attrName>style.visibility</p:attrName>
                                        </p:attrNameLst>
                                      </p:cBhvr>
                                      <p:to>
                                        <p:strVal val="visible"/>
                                      </p:to>
                                    </p:set>
                                    <p:animEffect transition="in" filter="wipe(up)">
                                      <p:cBhvr>
                                        <p:cTn id="17" dur="75"/>
                                        <p:tgtEl>
                                          <p:spTgt spid="29699">
                                            <p:txEl>
                                              <p:pRg st="1" end="1"/>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3" name="DIGITA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build="p" autoUpdateAnimBg="0"/>
      <p:bldP spid="29699"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algn="ctr"/>
            <a:r>
              <a:rPr lang="pt-BR" altLang="pt-BR" b="1"/>
              <a:t>Quadro Referencial</a:t>
            </a:r>
          </a:p>
        </p:txBody>
      </p:sp>
      <p:sp>
        <p:nvSpPr>
          <p:cNvPr id="30723" name="Rectangle 3"/>
          <p:cNvSpPr>
            <a:spLocks noChangeArrowheads="1"/>
          </p:cNvSpPr>
          <p:nvPr>
            <p:ph type="body" idx="1"/>
          </p:nvPr>
        </p:nvSpPr>
        <p:spPr>
          <a:xfrm>
            <a:off x="457200" y="1676400"/>
            <a:ext cx="8178800" cy="4152900"/>
          </a:xfrm>
        </p:spPr>
        <p:txBody>
          <a:bodyPr/>
          <a:lstStyle/>
          <a:p>
            <a:pPr lvl="2" algn="just"/>
            <a:r>
              <a:rPr lang="pt-PT" altLang="pt-BR" sz="2800" b="1"/>
              <a:t>11. Cultivar uma visão ampla de paz</a:t>
            </a:r>
            <a:endParaRPr lang="pt-PT" altLang="pt-BR" b="1"/>
          </a:p>
          <a:p>
            <a:r>
              <a:rPr lang="pt-PT" altLang="pt-BR"/>
              <a:t>A modernidade neoliberal tem se apegado fortemente ao conceito romano de paz associando-o, geralmente, às noções de segurança e de serenidade pessoal. Há outras tradições simbólicas, tais como a compreensão da filosofia moderna de paz como pacto e consenso ou a noção judaico-cristã de paz como justiça.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0722">
                                            <p:txEl>
                                              <p:pRg st="0" end="0"/>
                                            </p:txEl>
                                          </p:spTgt>
                                        </p:tgtEl>
                                        <p:attrNameLst>
                                          <p:attrName>style.visibility</p:attrName>
                                        </p:attrNameLst>
                                      </p:cBhvr>
                                      <p:to>
                                        <p:strVal val="visible"/>
                                      </p:to>
                                    </p:set>
                                    <p:animEffect transition="in" filter="box(out)">
                                      <p:cBhvr>
                                        <p:cTn id="7" dur="500"/>
                                        <p:tgtEl>
                                          <p:spTgt spid="30722">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iterate type="lt">
                                    <p:tmPct val="100000"/>
                                  </p:iterate>
                                  <p:childTnLst>
                                    <p:set>
                                      <p:cBhvr>
                                        <p:cTn id="11" dur="1" fill="hold">
                                          <p:stCondLst>
                                            <p:cond delay="0"/>
                                          </p:stCondLst>
                                        </p:cTn>
                                        <p:tgtEl>
                                          <p:spTgt spid="30723">
                                            <p:txEl>
                                              <p:pRg st="0" end="0"/>
                                            </p:txEl>
                                          </p:spTgt>
                                        </p:tgtEl>
                                        <p:attrNameLst>
                                          <p:attrName>style.visibility</p:attrName>
                                        </p:attrNameLst>
                                      </p:cBhvr>
                                      <p:to>
                                        <p:strVal val="visible"/>
                                      </p:to>
                                    </p:set>
                                    <p:animEffect transition="in" filter="wipe(up)">
                                      <p:cBhvr>
                                        <p:cTn id="12" dur="75"/>
                                        <p:tgtEl>
                                          <p:spTgt spid="30723">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DIGITAR.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iterate type="lt">
                                    <p:tmPct val="100000"/>
                                  </p:iterate>
                                  <p:childTnLst>
                                    <p:set>
                                      <p:cBhvr>
                                        <p:cTn id="16" dur="1" fill="hold">
                                          <p:stCondLst>
                                            <p:cond delay="0"/>
                                          </p:stCondLst>
                                        </p:cTn>
                                        <p:tgtEl>
                                          <p:spTgt spid="30723">
                                            <p:txEl>
                                              <p:pRg st="1" end="1"/>
                                            </p:txEl>
                                          </p:spTgt>
                                        </p:tgtEl>
                                        <p:attrNameLst>
                                          <p:attrName>style.visibility</p:attrName>
                                        </p:attrNameLst>
                                      </p:cBhvr>
                                      <p:to>
                                        <p:strVal val="visible"/>
                                      </p:to>
                                    </p:set>
                                    <p:animEffect transition="in" filter="wipe(up)">
                                      <p:cBhvr>
                                        <p:cTn id="17" dur="75"/>
                                        <p:tgtEl>
                                          <p:spTgt spid="30723">
                                            <p:txEl>
                                              <p:pRg st="1" end="1"/>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3" name="DIGITA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build="p" autoUpdateAnimBg="0"/>
      <p:bldP spid="30723"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a:r>
              <a:rPr lang="pt-PT" altLang="pt-BR" sz="3200"/>
              <a:t>11. Cultivar uma visão ampla de paz</a:t>
            </a:r>
            <a:br>
              <a:rPr lang="pt-PT" altLang="pt-BR" sz="3200"/>
            </a:br>
            <a:r>
              <a:rPr lang="pt-PT" altLang="pt-BR" sz="3200"/>
              <a:t>(continuação)</a:t>
            </a:r>
            <a:endParaRPr lang="pt-BR" altLang="pt-BR" sz="4400" b="1"/>
          </a:p>
        </p:txBody>
      </p:sp>
      <p:sp>
        <p:nvSpPr>
          <p:cNvPr id="7171" name="Rectangle 3"/>
          <p:cNvSpPr>
            <a:spLocks noGrp="1" noChangeArrowheads="1"/>
          </p:cNvSpPr>
          <p:nvPr>
            <p:ph type="body" idx="1"/>
          </p:nvPr>
        </p:nvSpPr>
        <p:spPr/>
        <p:txBody>
          <a:bodyPr/>
          <a:lstStyle/>
          <a:p>
            <a:r>
              <a:rPr lang="pt-PT" altLang="pt-BR" sz="2800"/>
              <a:t>O antropólogo Carlos Brandão, ao discutir </a:t>
            </a:r>
            <a:r>
              <a:rPr lang="pt-PT" altLang="pt-BR" sz="2800" i="1"/>
              <a:t>Propostas pedagógicas para culturas de paz, algumas idéias desde a América Latina, </a:t>
            </a:r>
            <a:r>
              <a:rPr lang="pt-PT" altLang="pt-BR" sz="2800"/>
              <a:t>chama a atenção para a fetichização do termo paz e aponta a necessidade de pensá-la mais como uma construção do que um estado, mais como pluralidade do que como unicidade (em vista das superação do etnocentrismo), mais como algo relacionado ao nosso cotidiano do que uma idéia abstrata.</a:t>
            </a:r>
            <a:endParaRPr lang="pt-BR" altLang="pt-B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7170">
                                            <p:txEl>
                                              <p:pRg st="0" end="0"/>
                                            </p:txEl>
                                          </p:spTgt>
                                        </p:tgtEl>
                                        <p:attrNameLst>
                                          <p:attrName>style.visibility</p:attrName>
                                        </p:attrNameLst>
                                      </p:cBhvr>
                                      <p:to>
                                        <p:strVal val="visible"/>
                                      </p:to>
                                    </p:set>
                                    <p:animEffect transition="in" filter="box(out)">
                                      <p:cBhvr>
                                        <p:cTn id="7" dur="500"/>
                                        <p:tgtEl>
                                          <p:spTgt spid="7170">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iterate type="lt">
                                    <p:tmPct val="100000"/>
                                  </p:iterate>
                                  <p:childTnLst>
                                    <p:set>
                                      <p:cBhvr>
                                        <p:cTn id="11" dur="1" fill="hold">
                                          <p:stCondLst>
                                            <p:cond delay="0"/>
                                          </p:stCondLst>
                                        </p:cTn>
                                        <p:tgtEl>
                                          <p:spTgt spid="7171">
                                            <p:txEl>
                                              <p:pRg st="0" end="0"/>
                                            </p:txEl>
                                          </p:spTgt>
                                        </p:tgtEl>
                                        <p:attrNameLst>
                                          <p:attrName>style.visibility</p:attrName>
                                        </p:attrNameLst>
                                      </p:cBhvr>
                                      <p:to>
                                        <p:strVal val="visible"/>
                                      </p:to>
                                    </p:set>
                                    <p:animEffect transition="in" filter="wipe(up)">
                                      <p:cBhvr>
                                        <p:cTn id="12" dur="75"/>
                                        <p:tgtEl>
                                          <p:spTgt spid="7171">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DIGITA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build="p" autoUpdateAnimBg="0"/>
      <p:bldP spid="7171"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lgn="ctr"/>
            <a:r>
              <a:rPr lang="pt-BR" altLang="pt-BR" b="1"/>
              <a:t>Quadro Referencial</a:t>
            </a:r>
          </a:p>
        </p:txBody>
      </p:sp>
      <p:sp>
        <p:nvSpPr>
          <p:cNvPr id="31747" name="Rectangle 3"/>
          <p:cNvSpPr>
            <a:spLocks noChangeArrowheads="1"/>
          </p:cNvSpPr>
          <p:nvPr>
            <p:ph type="body" idx="1"/>
          </p:nvPr>
        </p:nvSpPr>
        <p:spPr>
          <a:xfrm>
            <a:off x="457200" y="1676400"/>
            <a:ext cx="8458200" cy="4152900"/>
          </a:xfrm>
        </p:spPr>
        <p:txBody>
          <a:bodyPr/>
          <a:lstStyle/>
          <a:p>
            <a:pPr lvl="2"/>
            <a:r>
              <a:rPr lang="pt-PT" altLang="pt-BR" sz="2600" b="1"/>
              <a:t>12.	Insistir no árduo caminho da educação</a:t>
            </a:r>
            <a:endParaRPr lang="pt-PT" altLang="pt-BR" b="1"/>
          </a:p>
          <a:p>
            <a:pPr algn="just">
              <a:lnSpc>
                <a:spcPct val="113000"/>
              </a:lnSpc>
            </a:pPr>
            <a:r>
              <a:rPr lang="pt-PT" altLang="pt-BR" sz="2600"/>
              <a:t>Uma saída, comumente apontada, é o aumento do aparelho repressivo, a instituição da pena de morte, o fortalecimento do aparato bélico. É a compreensão romana de paz, “se queres a paz, prepara-te para a guerra”. Desde seu enquadramento cultural, paz e violência se aprendem. A apreensão dos novos paradigmas privilegia a via educativa, entendendo aqui a educação como um dos mapas sociais que possibilitam orientações novas, reorientações e mudanças de posicionamentos.</a:t>
            </a:r>
            <a:endParaRPr lang="pt-PT" altLang="pt-B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1746">
                                            <p:txEl>
                                              <p:pRg st="0" end="0"/>
                                            </p:txEl>
                                          </p:spTgt>
                                        </p:tgtEl>
                                        <p:attrNameLst>
                                          <p:attrName>style.visibility</p:attrName>
                                        </p:attrNameLst>
                                      </p:cBhvr>
                                      <p:to>
                                        <p:strVal val="visible"/>
                                      </p:to>
                                    </p:set>
                                    <p:animEffect transition="in" filter="box(out)">
                                      <p:cBhvr>
                                        <p:cTn id="7" dur="500"/>
                                        <p:tgtEl>
                                          <p:spTgt spid="31746">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iterate type="lt">
                                    <p:tmPct val="100000"/>
                                  </p:iterate>
                                  <p:childTnLst>
                                    <p:set>
                                      <p:cBhvr>
                                        <p:cTn id="11" dur="1" fill="hold">
                                          <p:stCondLst>
                                            <p:cond delay="0"/>
                                          </p:stCondLst>
                                        </p:cTn>
                                        <p:tgtEl>
                                          <p:spTgt spid="31747">
                                            <p:txEl>
                                              <p:pRg st="0" end="0"/>
                                            </p:txEl>
                                          </p:spTgt>
                                        </p:tgtEl>
                                        <p:attrNameLst>
                                          <p:attrName>style.visibility</p:attrName>
                                        </p:attrNameLst>
                                      </p:cBhvr>
                                      <p:to>
                                        <p:strVal val="visible"/>
                                      </p:to>
                                    </p:set>
                                    <p:animEffect transition="in" filter="wipe(up)">
                                      <p:cBhvr>
                                        <p:cTn id="12" dur="75"/>
                                        <p:tgtEl>
                                          <p:spTgt spid="31747">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DIGITAR.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iterate type="lt">
                                    <p:tmPct val="100000"/>
                                  </p:iterate>
                                  <p:childTnLst>
                                    <p:set>
                                      <p:cBhvr>
                                        <p:cTn id="16" dur="1" fill="hold">
                                          <p:stCondLst>
                                            <p:cond delay="0"/>
                                          </p:stCondLst>
                                        </p:cTn>
                                        <p:tgtEl>
                                          <p:spTgt spid="31747">
                                            <p:txEl>
                                              <p:pRg st="1" end="1"/>
                                            </p:txEl>
                                          </p:spTgt>
                                        </p:tgtEl>
                                        <p:attrNameLst>
                                          <p:attrName>style.visibility</p:attrName>
                                        </p:attrNameLst>
                                      </p:cBhvr>
                                      <p:to>
                                        <p:strVal val="visible"/>
                                      </p:to>
                                    </p:set>
                                    <p:animEffect transition="in" filter="wipe(up)">
                                      <p:cBhvr>
                                        <p:cTn id="17" dur="75"/>
                                        <p:tgtEl>
                                          <p:spTgt spid="31747">
                                            <p:txEl>
                                              <p:pRg st="1" end="1"/>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3" name="DIGITA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build="p" autoUpdateAnimBg="0"/>
      <p:bldP spid="31747"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ctr"/>
            <a:r>
              <a:rPr lang="pt-BR" altLang="pt-BR" b="1"/>
              <a:t>Quadro Referencial</a:t>
            </a:r>
          </a:p>
        </p:txBody>
      </p:sp>
      <p:sp>
        <p:nvSpPr>
          <p:cNvPr id="32771" name="Rectangle 3"/>
          <p:cNvSpPr>
            <a:spLocks noChangeArrowheads="1"/>
          </p:cNvSpPr>
          <p:nvPr>
            <p:ph type="body" idx="1"/>
          </p:nvPr>
        </p:nvSpPr>
        <p:spPr>
          <a:xfrm>
            <a:off x="457200" y="1676400"/>
            <a:ext cx="8458200" cy="4152900"/>
          </a:xfrm>
        </p:spPr>
        <p:txBody>
          <a:bodyPr/>
          <a:lstStyle/>
          <a:p>
            <a:pPr lvl="2" algn="just"/>
            <a:r>
              <a:rPr lang="pt-PT" altLang="pt-BR" sz="3200" b="1"/>
              <a:t>13.	O resgate da ação</a:t>
            </a:r>
          </a:p>
          <a:p>
            <a:r>
              <a:rPr lang="pt-PT" altLang="pt-BR"/>
              <a:t>A educação para os direitos humanos, a não-violência e a paz, deve se ancorar na ação, entendida aqui no seu sentido coletivo, público e político. As experiências educativas mais conseqüentes são exatamente aquelas que estão conseguindo criar espaços de ação política em seu próprio seio.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2770">
                                            <p:txEl>
                                              <p:pRg st="0" end="0"/>
                                            </p:txEl>
                                          </p:spTgt>
                                        </p:tgtEl>
                                        <p:attrNameLst>
                                          <p:attrName>style.visibility</p:attrName>
                                        </p:attrNameLst>
                                      </p:cBhvr>
                                      <p:to>
                                        <p:strVal val="visible"/>
                                      </p:to>
                                    </p:set>
                                    <p:animEffect transition="in" filter="box(out)">
                                      <p:cBhvr>
                                        <p:cTn id="7" dur="500"/>
                                        <p:tgtEl>
                                          <p:spTgt spid="32770">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iterate type="lt">
                                    <p:tmPct val="100000"/>
                                  </p:iterate>
                                  <p:childTnLst>
                                    <p:set>
                                      <p:cBhvr>
                                        <p:cTn id="11" dur="1" fill="hold">
                                          <p:stCondLst>
                                            <p:cond delay="0"/>
                                          </p:stCondLst>
                                        </p:cTn>
                                        <p:tgtEl>
                                          <p:spTgt spid="32771">
                                            <p:txEl>
                                              <p:pRg st="0" end="0"/>
                                            </p:txEl>
                                          </p:spTgt>
                                        </p:tgtEl>
                                        <p:attrNameLst>
                                          <p:attrName>style.visibility</p:attrName>
                                        </p:attrNameLst>
                                      </p:cBhvr>
                                      <p:to>
                                        <p:strVal val="visible"/>
                                      </p:to>
                                    </p:set>
                                    <p:animEffect transition="in" filter="wipe(up)">
                                      <p:cBhvr>
                                        <p:cTn id="12" dur="75"/>
                                        <p:tgtEl>
                                          <p:spTgt spid="32771">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DIGITAR.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iterate type="lt">
                                    <p:tmPct val="100000"/>
                                  </p:iterate>
                                  <p:childTnLst>
                                    <p:set>
                                      <p:cBhvr>
                                        <p:cTn id="16" dur="1" fill="hold">
                                          <p:stCondLst>
                                            <p:cond delay="0"/>
                                          </p:stCondLst>
                                        </p:cTn>
                                        <p:tgtEl>
                                          <p:spTgt spid="32771">
                                            <p:txEl>
                                              <p:pRg st="1" end="1"/>
                                            </p:txEl>
                                          </p:spTgt>
                                        </p:tgtEl>
                                        <p:attrNameLst>
                                          <p:attrName>style.visibility</p:attrName>
                                        </p:attrNameLst>
                                      </p:cBhvr>
                                      <p:to>
                                        <p:strVal val="visible"/>
                                      </p:to>
                                    </p:set>
                                    <p:animEffect transition="in" filter="wipe(up)">
                                      <p:cBhvr>
                                        <p:cTn id="17" dur="75"/>
                                        <p:tgtEl>
                                          <p:spTgt spid="32771">
                                            <p:txEl>
                                              <p:pRg st="1" end="1"/>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3" name="DIGITA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build="p" autoUpdateAnimBg="0"/>
      <p:bldP spid="32771"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lgn="ctr"/>
            <a:r>
              <a:rPr lang="pt-BR" altLang="pt-BR" b="1"/>
              <a:t>Quadro Referencial</a:t>
            </a:r>
          </a:p>
        </p:txBody>
      </p:sp>
      <p:sp>
        <p:nvSpPr>
          <p:cNvPr id="33795" name="Rectangle 3"/>
          <p:cNvSpPr>
            <a:spLocks noChangeArrowheads="1"/>
          </p:cNvSpPr>
          <p:nvPr>
            <p:ph type="body" idx="1"/>
          </p:nvPr>
        </p:nvSpPr>
        <p:spPr>
          <a:xfrm>
            <a:off x="457200" y="1676400"/>
            <a:ext cx="8458200" cy="4152900"/>
          </a:xfrm>
        </p:spPr>
        <p:txBody>
          <a:bodyPr/>
          <a:lstStyle/>
          <a:p>
            <a:pPr lvl="2" algn="just"/>
            <a:r>
              <a:rPr lang="pt-PT" altLang="pt-BR" sz="3200" b="1"/>
              <a:t>14.	O aprender a dizer sua palavra</a:t>
            </a:r>
            <a:endParaRPr lang="pt-PT" altLang="pt-BR" b="1"/>
          </a:p>
          <a:p>
            <a:pPr algn="just">
              <a:lnSpc>
                <a:spcPct val="113000"/>
              </a:lnSpc>
            </a:pPr>
            <a:r>
              <a:rPr lang="pt-PT" altLang="pt-BR"/>
              <a:t>A reversão e a alternativa à violência passa pelo resgate e devolução do direito à palavra, pela oportunidade da expressão das necessidades e reivindicações do sujeitos, pela criação de espaços coletivos de discussão, pela sadia busca do dissenso e da diferença.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3794">
                                            <p:txEl>
                                              <p:pRg st="0" end="0"/>
                                            </p:txEl>
                                          </p:spTgt>
                                        </p:tgtEl>
                                        <p:attrNameLst>
                                          <p:attrName>style.visibility</p:attrName>
                                        </p:attrNameLst>
                                      </p:cBhvr>
                                      <p:to>
                                        <p:strVal val="visible"/>
                                      </p:to>
                                    </p:set>
                                    <p:animEffect transition="in" filter="box(out)">
                                      <p:cBhvr>
                                        <p:cTn id="7" dur="500"/>
                                        <p:tgtEl>
                                          <p:spTgt spid="33794">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iterate type="lt">
                                    <p:tmPct val="100000"/>
                                  </p:iterate>
                                  <p:childTnLst>
                                    <p:set>
                                      <p:cBhvr>
                                        <p:cTn id="11" dur="1" fill="hold">
                                          <p:stCondLst>
                                            <p:cond delay="0"/>
                                          </p:stCondLst>
                                        </p:cTn>
                                        <p:tgtEl>
                                          <p:spTgt spid="33795">
                                            <p:txEl>
                                              <p:pRg st="0" end="0"/>
                                            </p:txEl>
                                          </p:spTgt>
                                        </p:tgtEl>
                                        <p:attrNameLst>
                                          <p:attrName>style.visibility</p:attrName>
                                        </p:attrNameLst>
                                      </p:cBhvr>
                                      <p:to>
                                        <p:strVal val="visible"/>
                                      </p:to>
                                    </p:set>
                                    <p:animEffect transition="in" filter="wipe(up)">
                                      <p:cBhvr>
                                        <p:cTn id="12" dur="75"/>
                                        <p:tgtEl>
                                          <p:spTgt spid="33795">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DIGITAR.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iterate type="lt">
                                    <p:tmPct val="100000"/>
                                  </p:iterate>
                                  <p:childTnLst>
                                    <p:set>
                                      <p:cBhvr>
                                        <p:cTn id="16" dur="1" fill="hold">
                                          <p:stCondLst>
                                            <p:cond delay="0"/>
                                          </p:stCondLst>
                                        </p:cTn>
                                        <p:tgtEl>
                                          <p:spTgt spid="33795">
                                            <p:txEl>
                                              <p:pRg st="1" end="1"/>
                                            </p:txEl>
                                          </p:spTgt>
                                        </p:tgtEl>
                                        <p:attrNameLst>
                                          <p:attrName>style.visibility</p:attrName>
                                        </p:attrNameLst>
                                      </p:cBhvr>
                                      <p:to>
                                        <p:strVal val="visible"/>
                                      </p:to>
                                    </p:set>
                                    <p:animEffect transition="in" filter="wipe(up)">
                                      <p:cBhvr>
                                        <p:cTn id="17" dur="75"/>
                                        <p:tgtEl>
                                          <p:spTgt spid="33795">
                                            <p:txEl>
                                              <p:pRg st="1" end="1"/>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3" name="DIGITA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build="p" autoUpdateAnimBg="0"/>
      <p:bldP spid="33795"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ctr"/>
            <a:r>
              <a:rPr lang="pt-BR" altLang="pt-BR" b="1"/>
              <a:t>Quadro Referencial</a:t>
            </a:r>
          </a:p>
        </p:txBody>
      </p:sp>
      <p:sp>
        <p:nvSpPr>
          <p:cNvPr id="34819" name="Rectangle 3"/>
          <p:cNvSpPr>
            <a:spLocks noChangeArrowheads="1"/>
          </p:cNvSpPr>
          <p:nvPr>
            <p:ph type="body" idx="1"/>
          </p:nvPr>
        </p:nvSpPr>
        <p:spPr>
          <a:xfrm>
            <a:off x="0" y="1676400"/>
            <a:ext cx="8915400" cy="4152900"/>
          </a:xfrm>
        </p:spPr>
        <p:txBody>
          <a:bodyPr/>
          <a:lstStyle/>
          <a:p>
            <a:pPr algn="ctr">
              <a:lnSpc>
                <a:spcPct val="113000"/>
              </a:lnSpc>
            </a:pPr>
            <a:r>
              <a:rPr lang="pt-PT" altLang="pt-BR" b="1"/>
              <a:t>15. A referência coletiva</a:t>
            </a:r>
          </a:p>
          <a:p>
            <a:pPr algn="just">
              <a:lnSpc>
                <a:spcPct val="113000"/>
              </a:lnSpc>
            </a:pPr>
            <a:r>
              <a:rPr lang="pt-PT" altLang="pt-BR"/>
              <a:t>A referência coletiva supera a concepção de paz ou de violência de um atributo individual do ente, para uma compreensão mais coletiva e comunitária. A educação para a paz, a não-violência e os direitos humanos se estabelece a partir do horizonte do engajamento em um movimento organizado, articulado e estruturado.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4818">
                                            <p:txEl>
                                              <p:pRg st="0" end="0"/>
                                            </p:txEl>
                                          </p:spTgt>
                                        </p:tgtEl>
                                        <p:attrNameLst>
                                          <p:attrName>style.visibility</p:attrName>
                                        </p:attrNameLst>
                                      </p:cBhvr>
                                      <p:to>
                                        <p:strVal val="visible"/>
                                      </p:to>
                                    </p:set>
                                    <p:animEffect transition="in" filter="box(out)">
                                      <p:cBhvr>
                                        <p:cTn id="7" dur="500"/>
                                        <p:tgtEl>
                                          <p:spTgt spid="34818">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iterate type="lt">
                                    <p:tmPct val="100000"/>
                                  </p:iterate>
                                  <p:childTnLst>
                                    <p:set>
                                      <p:cBhvr>
                                        <p:cTn id="11" dur="1" fill="hold">
                                          <p:stCondLst>
                                            <p:cond delay="0"/>
                                          </p:stCondLst>
                                        </p:cTn>
                                        <p:tgtEl>
                                          <p:spTgt spid="34819">
                                            <p:txEl>
                                              <p:pRg st="0" end="0"/>
                                            </p:txEl>
                                          </p:spTgt>
                                        </p:tgtEl>
                                        <p:attrNameLst>
                                          <p:attrName>style.visibility</p:attrName>
                                        </p:attrNameLst>
                                      </p:cBhvr>
                                      <p:to>
                                        <p:strVal val="visible"/>
                                      </p:to>
                                    </p:set>
                                    <p:animEffect transition="in" filter="wipe(up)">
                                      <p:cBhvr>
                                        <p:cTn id="12" dur="75"/>
                                        <p:tgtEl>
                                          <p:spTgt spid="34819">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DIGITAR.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iterate type="lt">
                                    <p:tmPct val="100000"/>
                                  </p:iterate>
                                  <p:childTnLst>
                                    <p:set>
                                      <p:cBhvr>
                                        <p:cTn id="16" dur="1" fill="hold">
                                          <p:stCondLst>
                                            <p:cond delay="0"/>
                                          </p:stCondLst>
                                        </p:cTn>
                                        <p:tgtEl>
                                          <p:spTgt spid="34819">
                                            <p:txEl>
                                              <p:pRg st="1" end="1"/>
                                            </p:txEl>
                                          </p:spTgt>
                                        </p:tgtEl>
                                        <p:attrNameLst>
                                          <p:attrName>style.visibility</p:attrName>
                                        </p:attrNameLst>
                                      </p:cBhvr>
                                      <p:to>
                                        <p:strVal val="visible"/>
                                      </p:to>
                                    </p:set>
                                    <p:animEffect transition="in" filter="wipe(up)">
                                      <p:cBhvr>
                                        <p:cTn id="17" dur="75"/>
                                        <p:tgtEl>
                                          <p:spTgt spid="34819">
                                            <p:txEl>
                                              <p:pRg st="1" end="1"/>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3" name="DIGITA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autoUpdateAnimBg="0"/>
      <p:bldP spid="34819"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a:r>
              <a:rPr lang="pt-PT" altLang="pt-BR" sz="3200"/>
              <a:t>15. A referência coletiva</a:t>
            </a:r>
            <a:br>
              <a:rPr lang="pt-PT" altLang="pt-BR" sz="3200"/>
            </a:br>
            <a:r>
              <a:rPr lang="pt-PT" altLang="pt-BR" sz="3200"/>
              <a:t>(continuação)</a:t>
            </a:r>
            <a:endParaRPr lang="pt-BR" altLang="pt-BR" b="1"/>
          </a:p>
        </p:txBody>
      </p:sp>
      <p:sp>
        <p:nvSpPr>
          <p:cNvPr id="8195" name="Rectangle 3"/>
          <p:cNvSpPr>
            <a:spLocks noGrp="1" noChangeArrowheads="1"/>
          </p:cNvSpPr>
          <p:nvPr>
            <p:ph type="body" idx="1"/>
          </p:nvPr>
        </p:nvSpPr>
        <p:spPr/>
        <p:txBody>
          <a:bodyPr/>
          <a:lstStyle/>
          <a:p>
            <a:r>
              <a:rPr lang="pt-PT" altLang="pt-BR"/>
              <a:t>Falar em movimento é evocar pessoas em movimento, contatos pessoais e grupais. Trata-se mais de estabelecer relações do que formar atitudes, desenvolver o sentimento de pertença (como, por exemplo, na expressão “Sou membro do Círculo de Cultura de Paz”) do que o de posse (como na afirmação “Tenho paz em mim”).</a:t>
            </a:r>
            <a:endParaRPr lang="pt-BR" altLang="pt-B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8194">
                                            <p:txEl>
                                              <p:pRg st="0" end="0"/>
                                            </p:txEl>
                                          </p:spTgt>
                                        </p:tgtEl>
                                        <p:attrNameLst>
                                          <p:attrName>style.visibility</p:attrName>
                                        </p:attrNameLst>
                                      </p:cBhvr>
                                      <p:to>
                                        <p:strVal val="visible"/>
                                      </p:to>
                                    </p:set>
                                    <p:animEffect transition="in" filter="box(out)">
                                      <p:cBhvr>
                                        <p:cTn id="7" dur="500"/>
                                        <p:tgtEl>
                                          <p:spTgt spid="8194">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iterate type="lt">
                                    <p:tmPct val="100000"/>
                                  </p:iterate>
                                  <p:childTnLst>
                                    <p:set>
                                      <p:cBhvr>
                                        <p:cTn id="11" dur="1" fill="hold">
                                          <p:stCondLst>
                                            <p:cond delay="0"/>
                                          </p:stCondLst>
                                        </p:cTn>
                                        <p:tgtEl>
                                          <p:spTgt spid="8195">
                                            <p:txEl>
                                              <p:pRg st="0" end="0"/>
                                            </p:txEl>
                                          </p:spTgt>
                                        </p:tgtEl>
                                        <p:attrNameLst>
                                          <p:attrName>style.visibility</p:attrName>
                                        </p:attrNameLst>
                                      </p:cBhvr>
                                      <p:to>
                                        <p:strVal val="visible"/>
                                      </p:to>
                                    </p:set>
                                    <p:animEffect transition="in" filter="wipe(up)">
                                      <p:cBhvr>
                                        <p:cTn id="12" dur="75"/>
                                        <p:tgtEl>
                                          <p:spTgt spid="8195">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DIGITA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build="p" autoUpdateAnimBg="0"/>
      <p:bldP spid="8195"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a:r>
              <a:rPr lang="pt-BR" altLang="pt-BR" b="1"/>
              <a:t>Ressignificando a PAZ</a:t>
            </a:r>
          </a:p>
        </p:txBody>
      </p:sp>
      <p:sp>
        <p:nvSpPr>
          <p:cNvPr id="9219" name="Rectangle 3"/>
          <p:cNvSpPr>
            <a:spLocks noGrp="1" noChangeArrowheads="1"/>
          </p:cNvSpPr>
          <p:nvPr>
            <p:ph type="body" idx="1"/>
          </p:nvPr>
        </p:nvSpPr>
        <p:spPr/>
        <p:txBody>
          <a:bodyPr/>
          <a:lstStyle/>
          <a:p>
            <a:pPr algn="just">
              <a:lnSpc>
                <a:spcPct val="115000"/>
              </a:lnSpc>
            </a:pPr>
            <a:endParaRPr lang="pt-PT" altLang="pt-BR"/>
          </a:p>
          <a:p>
            <a:pPr algn="just">
              <a:lnSpc>
                <a:spcPct val="115000"/>
              </a:lnSpc>
            </a:pPr>
            <a:r>
              <a:rPr lang="pt-PT" altLang="pt-BR"/>
              <a:t>a) Da paz como negatividade à paz como positividade</a:t>
            </a:r>
          </a:p>
          <a:p>
            <a:pPr algn="just">
              <a:lnSpc>
                <a:spcPct val="113000"/>
              </a:lnSpc>
            </a:pPr>
            <a:r>
              <a:rPr lang="pt-PT" altLang="pt-BR"/>
              <a:t>b) Da paz como um estado à paz como acontecimento</a:t>
            </a:r>
          </a:p>
          <a:p>
            <a:pPr algn="just">
              <a:lnSpc>
                <a:spcPct val="113000"/>
              </a:lnSpc>
            </a:pPr>
            <a:r>
              <a:rPr lang="pt-PT" altLang="pt-BR"/>
              <a:t>c) Da paz como unicidade à paz numa perspectiva multicultural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9218">
                                            <p:txEl>
                                              <p:pRg st="0" end="0"/>
                                            </p:txEl>
                                          </p:spTgt>
                                        </p:tgtEl>
                                        <p:attrNameLst>
                                          <p:attrName>style.visibility</p:attrName>
                                        </p:attrNameLst>
                                      </p:cBhvr>
                                      <p:to>
                                        <p:strVal val="visible"/>
                                      </p:to>
                                    </p:set>
                                    <p:animEffect transition="in" filter="box(out)">
                                      <p:cBhvr>
                                        <p:cTn id="7" dur="500"/>
                                        <p:tgtEl>
                                          <p:spTgt spid="9218">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iterate type="lt">
                                    <p:tmPct val="100000"/>
                                  </p:iterate>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wipe(up)">
                                      <p:cBhvr>
                                        <p:cTn id="12" dur="75"/>
                                        <p:tgtEl>
                                          <p:spTgt spid="9219">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DIGITAR.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iterate type="lt">
                                    <p:tmPct val="100000"/>
                                  </p:iterate>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wipe(up)">
                                      <p:cBhvr>
                                        <p:cTn id="17" dur="75"/>
                                        <p:tgtEl>
                                          <p:spTgt spid="9219">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3" name="DIGITAR.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iterate type="lt">
                                    <p:tmPct val="100000"/>
                                  </p:iterate>
                                  <p:childTnLst>
                                    <p:set>
                                      <p:cBhvr>
                                        <p:cTn id="21" dur="1" fill="hold">
                                          <p:stCondLst>
                                            <p:cond delay="0"/>
                                          </p:stCondLst>
                                        </p:cTn>
                                        <p:tgtEl>
                                          <p:spTgt spid="9219">
                                            <p:txEl>
                                              <p:pRg st="3" end="3"/>
                                            </p:txEl>
                                          </p:spTgt>
                                        </p:tgtEl>
                                        <p:attrNameLst>
                                          <p:attrName>style.visibility</p:attrName>
                                        </p:attrNameLst>
                                      </p:cBhvr>
                                      <p:to>
                                        <p:strVal val="visible"/>
                                      </p:to>
                                    </p:set>
                                    <p:animEffect transition="in" filter="wipe(up)">
                                      <p:cBhvr>
                                        <p:cTn id="22" dur="75"/>
                                        <p:tgtEl>
                                          <p:spTgt spid="9219">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3" name="DIGITA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build="p" autoUpdateAnimBg="0"/>
      <p:bldP spid="9219"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a:r>
              <a:rPr lang="pt-BR" altLang="pt-BR" b="1"/>
              <a:t>Ressignificando a PAZ</a:t>
            </a:r>
          </a:p>
        </p:txBody>
      </p:sp>
      <p:sp>
        <p:nvSpPr>
          <p:cNvPr id="10243" name="Rectangle 3"/>
          <p:cNvSpPr>
            <a:spLocks noGrp="1" noChangeArrowheads="1"/>
          </p:cNvSpPr>
          <p:nvPr>
            <p:ph type="body" idx="1"/>
          </p:nvPr>
        </p:nvSpPr>
        <p:spPr/>
        <p:txBody>
          <a:bodyPr/>
          <a:lstStyle/>
          <a:p>
            <a:pPr>
              <a:lnSpc>
                <a:spcPct val="113000"/>
              </a:lnSpc>
            </a:pPr>
            <a:endParaRPr lang="pt-PT" altLang="pt-BR"/>
          </a:p>
          <a:p>
            <a:pPr>
              <a:lnSpc>
                <a:spcPct val="113000"/>
              </a:lnSpc>
            </a:pPr>
            <a:r>
              <a:rPr lang="pt-PT" altLang="pt-BR"/>
              <a:t>d) Da paz como ordem à paz como um processo dialógico-conflitivo</a:t>
            </a:r>
          </a:p>
          <a:p>
            <a:pPr>
              <a:lnSpc>
                <a:spcPct val="113000"/>
              </a:lnSpc>
            </a:pPr>
            <a:r>
              <a:rPr lang="pt-PT" altLang="pt-BR"/>
              <a:t>e) Da paz como subjetividade à paz como intersubjetividade</a:t>
            </a:r>
          </a:p>
          <a:p>
            <a:pPr>
              <a:lnSpc>
                <a:spcPct val="115000"/>
              </a:lnSpc>
            </a:pPr>
            <a:r>
              <a:rPr lang="pt-PT" altLang="pt-BR"/>
              <a:t>f) Da paz como ideal teórico à paz como agenda e ação</a:t>
            </a:r>
            <a:endParaRPr lang="pt-BR" altLang="pt-BR"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animEffect transition="in" filter="box(out)">
                                      <p:cBhvr>
                                        <p:cTn id="7" dur="500"/>
                                        <p:tgtEl>
                                          <p:spTgt spid="10242">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iterate type="lt">
                                    <p:tmPct val="100000"/>
                                  </p:iterate>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wipe(up)">
                                      <p:cBhvr>
                                        <p:cTn id="12" dur="75"/>
                                        <p:tgtEl>
                                          <p:spTgt spid="10243">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DIGITAR.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iterate type="lt">
                                    <p:tmPct val="100000"/>
                                  </p:iterate>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wipe(up)">
                                      <p:cBhvr>
                                        <p:cTn id="17" dur="75"/>
                                        <p:tgtEl>
                                          <p:spTgt spid="10243">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3" name="DIGITAR.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iterate type="lt">
                                    <p:tmPct val="100000"/>
                                  </p:iterate>
                                  <p:childTnLst>
                                    <p:set>
                                      <p:cBhvr>
                                        <p:cTn id="21" dur="1" fill="hold">
                                          <p:stCondLst>
                                            <p:cond delay="0"/>
                                          </p:stCondLst>
                                        </p:cTn>
                                        <p:tgtEl>
                                          <p:spTgt spid="10243">
                                            <p:txEl>
                                              <p:pRg st="3" end="3"/>
                                            </p:txEl>
                                          </p:spTgt>
                                        </p:tgtEl>
                                        <p:attrNameLst>
                                          <p:attrName>style.visibility</p:attrName>
                                        </p:attrNameLst>
                                      </p:cBhvr>
                                      <p:to>
                                        <p:strVal val="visible"/>
                                      </p:to>
                                    </p:set>
                                    <p:animEffect transition="in" filter="wipe(up)">
                                      <p:cBhvr>
                                        <p:cTn id="22" dur="75"/>
                                        <p:tgtEl>
                                          <p:spTgt spid="10243">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3" name="DIGITA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build="p" autoUpdateAnimBg="0"/>
      <p:bldP spid="10243"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ctr"/>
            <a:r>
              <a:rPr lang="pt-BR" altLang="pt-BR" b="1"/>
              <a:t>Quadro Referencial</a:t>
            </a:r>
          </a:p>
        </p:txBody>
      </p:sp>
      <p:sp>
        <p:nvSpPr>
          <p:cNvPr id="21507" name="Rectangle 3"/>
          <p:cNvSpPr>
            <a:spLocks noChangeArrowheads="1"/>
          </p:cNvSpPr>
          <p:nvPr>
            <p:ph type="body" idx="1"/>
          </p:nvPr>
        </p:nvSpPr>
        <p:spPr>
          <a:xfrm>
            <a:off x="457200" y="1676400"/>
            <a:ext cx="8178800" cy="4152900"/>
          </a:xfrm>
        </p:spPr>
        <p:txBody>
          <a:bodyPr/>
          <a:lstStyle/>
          <a:p>
            <a:pPr lvl="2" algn="just">
              <a:lnSpc>
                <a:spcPct val="110000"/>
              </a:lnSpc>
            </a:pPr>
            <a:r>
              <a:rPr lang="pt-PT" altLang="pt-BR" sz="3400" b="1"/>
              <a:t>1.	Uma questão complexa</a:t>
            </a:r>
          </a:p>
          <a:p>
            <a:pPr algn="just">
              <a:lnSpc>
                <a:spcPct val="113000"/>
              </a:lnSpc>
            </a:pPr>
            <a:r>
              <a:rPr lang="pt-PT" altLang="pt-BR"/>
              <a:t>Possui causas variadas: psicológicas, sociais, econômicas, culturais, entre outras. </a:t>
            </a:r>
          </a:p>
          <a:p>
            <a:pPr lvl="2" algn="just">
              <a:lnSpc>
                <a:spcPct val="110000"/>
              </a:lnSpc>
            </a:pPr>
            <a:r>
              <a:rPr lang="pt-BR" altLang="pt-BR" sz="3400" b="1"/>
              <a:t>2.       </a:t>
            </a:r>
            <a:r>
              <a:rPr lang="pt-PT" altLang="pt-BR" sz="3400" b="1"/>
              <a:t>Superar a emoção</a:t>
            </a:r>
            <a:r>
              <a:rPr lang="pt-PT" altLang="pt-BR" b="1"/>
              <a:t> </a:t>
            </a:r>
          </a:p>
          <a:p>
            <a:pPr algn="just">
              <a:lnSpc>
                <a:spcPct val="110000"/>
              </a:lnSpc>
            </a:pPr>
            <a:r>
              <a:rPr lang="pt-PT" altLang="pt-BR"/>
              <a:t>Situando a discussão em seu contexto é um dos primeiros passos a serem rumo a uma solução eficaz para a questão. </a:t>
            </a:r>
          </a:p>
          <a:p>
            <a:pPr algn="just">
              <a:lnSpc>
                <a:spcPct val="113000"/>
              </a:lnSpc>
            </a:pPr>
            <a:endParaRPr lang="pt-PT" altLang="pt-B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animEffect transition="in" filter="box(out)">
                                      <p:cBhvr>
                                        <p:cTn id="7" dur="500"/>
                                        <p:tgtEl>
                                          <p:spTgt spid="21506">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iterate type="lt">
                                    <p:tmPct val="100000"/>
                                  </p:iterate>
                                  <p:childTnLst>
                                    <p:set>
                                      <p:cBhvr>
                                        <p:cTn id="11" dur="1" fill="hold">
                                          <p:stCondLst>
                                            <p:cond delay="0"/>
                                          </p:stCondLst>
                                        </p:cTn>
                                        <p:tgtEl>
                                          <p:spTgt spid="21507">
                                            <p:txEl>
                                              <p:pRg st="0" end="0"/>
                                            </p:txEl>
                                          </p:spTgt>
                                        </p:tgtEl>
                                        <p:attrNameLst>
                                          <p:attrName>style.visibility</p:attrName>
                                        </p:attrNameLst>
                                      </p:cBhvr>
                                      <p:to>
                                        <p:strVal val="visible"/>
                                      </p:to>
                                    </p:set>
                                    <p:animEffect transition="in" filter="wipe(up)">
                                      <p:cBhvr>
                                        <p:cTn id="12" dur="75"/>
                                        <p:tgtEl>
                                          <p:spTgt spid="21507">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DIGITAR.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iterate type="lt">
                                    <p:tmPct val="100000"/>
                                  </p:iterate>
                                  <p:childTnLst>
                                    <p:set>
                                      <p:cBhvr>
                                        <p:cTn id="16" dur="1" fill="hold">
                                          <p:stCondLst>
                                            <p:cond delay="0"/>
                                          </p:stCondLst>
                                        </p:cTn>
                                        <p:tgtEl>
                                          <p:spTgt spid="21507">
                                            <p:txEl>
                                              <p:pRg st="1" end="1"/>
                                            </p:txEl>
                                          </p:spTgt>
                                        </p:tgtEl>
                                        <p:attrNameLst>
                                          <p:attrName>style.visibility</p:attrName>
                                        </p:attrNameLst>
                                      </p:cBhvr>
                                      <p:to>
                                        <p:strVal val="visible"/>
                                      </p:to>
                                    </p:set>
                                    <p:animEffect transition="in" filter="wipe(up)">
                                      <p:cBhvr>
                                        <p:cTn id="17" dur="75"/>
                                        <p:tgtEl>
                                          <p:spTgt spid="21507">
                                            <p:txEl>
                                              <p:pRg st="1" end="1"/>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3" name="DIGITAR.WAV"/>
                                        </p:tgtEl>
                                      </p:cMediaNode>
                                    </p:audio>
                                  </p:subTnLst>
                                </p:cTn>
                              </p:par>
                              <p:par>
                                <p:cTn id="18" presetID="22" presetClass="entr" presetSubtype="1" fill="hold" grpId="0" nodeType="withEffect">
                                  <p:stCondLst>
                                    <p:cond delay="0"/>
                                  </p:stCondLst>
                                  <p:iterate type="lt">
                                    <p:tmPct val="100000"/>
                                  </p:iterate>
                                  <p:childTnLst>
                                    <p:set>
                                      <p:cBhvr>
                                        <p:cTn id="19" dur="1" fill="hold">
                                          <p:stCondLst>
                                            <p:cond delay="0"/>
                                          </p:stCondLst>
                                        </p:cTn>
                                        <p:tgtEl>
                                          <p:spTgt spid="21507">
                                            <p:txEl>
                                              <p:pRg st="2" end="2"/>
                                            </p:txEl>
                                          </p:spTgt>
                                        </p:tgtEl>
                                        <p:attrNameLst>
                                          <p:attrName>style.visibility</p:attrName>
                                        </p:attrNameLst>
                                      </p:cBhvr>
                                      <p:to>
                                        <p:strVal val="visible"/>
                                      </p:to>
                                    </p:set>
                                    <p:animEffect transition="in" filter="wipe(up)">
                                      <p:cBhvr>
                                        <p:cTn id="20" dur="75"/>
                                        <p:tgtEl>
                                          <p:spTgt spid="21507">
                                            <p:txEl>
                                              <p:pRg st="2" end="2"/>
                                            </p:txEl>
                                          </p:spTgt>
                                        </p:tgtEl>
                                      </p:cBhvr>
                                    </p:animEffect>
                                  </p:childTnLst>
                                  <p:subTnLst>
                                    <p:audio>
                                      <p:cMediaNode>
                                        <p:cTn display="0" masterRel="sameClick">
                                          <p:stCondLst>
                                            <p:cond evt="begin" delay="0">
                                              <p:tn val="18"/>
                                            </p:cond>
                                          </p:stCondLst>
                                          <p:endCondLst>
                                            <p:cond evt="onStopAudio" delay="0">
                                              <p:tgtEl>
                                                <p:sldTgt/>
                                              </p:tgtEl>
                                            </p:cond>
                                          </p:endCondLst>
                                        </p:cTn>
                                        <p:tgtEl>
                                          <p:sndTgt r:embed="rId3" name="DIGITAR.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1" fill="hold" grpId="0" nodeType="clickEffect">
                                  <p:stCondLst>
                                    <p:cond delay="0"/>
                                  </p:stCondLst>
                                  <p:iterate type="lt">
                                    <p:tmPct val="100000"/>
                                  </p:iterate>
                                  <p:childTnLst>
                                    <p:set>
                                      <p:cBhvr>
                                        <p:cTn id="24" dur="1" fill="hold">
                                          <p:stCondLst>
                                            <p:cond delay="0"/>
                                          </p:stCondLst>
                                        </p:cTn>
                                        <p:tgtEl>
                                          <p:spTgt spid="21507">
                                            <p:txEl>
                                              <p:pRg st="3" end="3"/>
                                            </p:txEl>
                                          </p:spTgt>
                                        </p:tgtEl>
                                        <p:attrNameLst>
                                          <p:attrName>style.visibility</p:attrName>
                                        </p:attrNameLst>
                                      </p:cBhvr>
                                      <p:to>
                                        <p:strVal val="visible"/>
                                      </p:to>
                                    </p:set>
                                    <p:animEffect transition="in" filter="wipe(up)">
                                      <p:cBhvr>
                                        <p:cTn id="25" dur="75"/>
                                        <p:tgtEl>
                                          <p:spTgt spid="21507">
                                            <p:txEl>
                                              <p:pRg st="3" end="3"/>
                                            </p:txEl>
                                          </p:spTgt>
                                        </p:tgtEl>
                                      </p:cBhvr>
                                    </p:animEffect>
                                  </p:childTnLst>
                                  <p:subTnLst>
                                    <p:audio>
                                      <p:cMediaNode>
                                        <p:cTn display="0" masterRel="sameClick">
                                          <p:stCondLst>
                                            <p:cond evt="begin" delay="0">
                                              <p:tn val="23"/>
                                            </p:cond>
                                          </p:stCondLst>
                                          <p:endCondLst>
                                            <p:cond evt="onStopAudio" delay="0">
                                              <p:tgtEl>
                                                <p:sldTgt/>
                                              </p:tgtEl>
                                            </p:cond>
                                          </p:endCondLst>
                                        </p:cTn>
                                        <p:tgtEl>
                                          <p:sndTgt r:embed="rId3" name="DIGITA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build="p" autoUpdateAnimBg="0"/>
      <p:bldP spid="21507"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a:r>
              <a:rPr lang="pt-PT" altLang="pt-BR" sz="3600" dirty="0">
                <a:solidFill>
                  <a:schemeClr val="tx1"/>
                </a:solidFill>
              </a:rPr>
              <a:t>Atividades </a:t>
            </a:r>
            <a:r>
              <a:rPr lang="pt-PT" altLang="pt-BR" sz="3600" dirty="0" smtClean="0">
                <a:solidFill>
                  <a:schemeClr val="tx1"/>
                </a:solidFill>
              </a:rPr>
              <a:t>para construir</a:t>
            </a:r>
            <a:r>
              <a:rPr lang="pt-PT" altLang="pt-BR" sz="3600" dirty="0">
                <a:solidFill>
                  <a:schemeClr val="tx1"/>
                </a:solidFill>
              </a:rPr>
              <a:t/>
            </a:r>
            <a:br>
              <a:rPr lang="pt-PT" altLang="pt-BR" sz="3600" dirty="0">
                <a:solidFill>
                  <a:schemeClr val="tx1"/>
                </a:solidFill>
              </a:rPr>
            </a:br>
            <a:r>
              <a:rPr lang="pt-PT" altLang="pt-BR" sz="3600" dirty="0" smtClean="0">
                <a:solidFill>
                  <a:schemeClr val="tx1"/>
                </a:solidFill>
              </a:rPr>
              <a:t>uma Cultura de Paz:</a:t>
            </a:r>
            <a:endParaRPr lang="pt-BR" altLang="pt-BR" b="1" dirty="0">
              <a:solidFill>
                <a:schemeClr val="tx1"/>
              </a:solidFill>
            </a:endParaRPr>
          </a:p>
        </p:txBody>
      </p:sp>
      <p:sp>
        <p:nvSpPr>
          <p:cNvPr id="11267" name="Rectangle 3"/>
          <p:cNvSpPr>
            <a:spLocks noGrp="1" noChangeArrowheads="1"/>
          </p:cNvSpPr>
          <p:nvPr>
            <p:ph type="body" idx="1"/>
          </p:nvPr>
        </p:nvSpPr>
        <p:spPr>
          <a:xfrm>
            <a:off x="457200" y="1676400"/>
            <a:ext cx="8178800" cy="4171950"/>
          </a:xfrm>
        </p:spPr>
        <p:txBody>
          <a:bodyPr/>
          <a:lstStyle/>
          <a:p>
            <a:pPr algn="just">
              <a:lnSpc>
                <a:spcPct val="122000"/>
              </a:lnSpc>
              <a:buFont typeface="Monotype Sorts" pitchFamily="2" charset="2"/>
              <a:buNone/>
            </a:pPr>
            <a:r>
              <a:rPr lang="pt-PT" altLang="pt-BR" sz="2000" dirty="0"/>
              <a:t>1.	Promoção de experiências concretas de construção de uma cultura de paz por comunidades e grupos ecumênicos, e de troca de experiências para construção de “Territórios de Paz”; </a:t>
            </a:r>
          </a:p>
          <a:p>
            <a:pPr algn="just">
              <a:lnSpc>
                <a:spcPct val="122000"/>
              </a:lnSpc>
              <a:buFont typeface="Monotype Sorts" pitchFamily="2" charset="2"/>
              <a:buNone/>
            </a:pPr>
            <a:r>
              <a:rPr lang="pt-PT" altLang="pt-BR" sz="2000" dirty="0"/>
              <a:t>2.	Seminários, conferências, debates sobre temas vinculados </a:t>
            </a:r>
            <a:r>
              <a:rPr lang="pt-PT" altLang="pt-BR" sz="2000" dirty="0" smtClean="0"/>
              <a:t>à Cultura da Paz </a:t>
            </a:r>
            <a:r>
              <a:rPr lang="pt-PT" altLang="pt-BR" sz="2000" dirty="0"/>
              <a:t>e às diretrizes da Encíclica </a:t>
            </a:r>
            <a:r>
              <a:rPr lang="pt-PT" altLang="pt-BR" sz="2000" i="1" dirty="0"/>
              <a:t>Pacem in Terris;</a:t>
            </a:r>
          </a:p>
          <a:p>
            <a:pPr algn="just">
              <a:lnSpc>
                <a:spcPct val="122000"/>
              </a:lnSpc>
              <a:buFont typeface="Monotype Sorts" pitchFamily="2" charset="2"/>
              <a:buNone/>
            </a:pPr>
            <a:r>
              <a:rPr lang="pt-BR" altLang="pt-BR" sz="2000" dirty="0"/>
              <a:t>3. </a:t>
            </a:r>
            <a:r>
              <a:rPr lang="pt-PT" altLang="pt-BR" sz="2000" dirty="0"/>
              <a:t>Publicação de subsídios sobre as experiências, os debates e as reflexões, para os diferentes tipos de </a:t>
            </a:r>
            <a:r>
              <a:rPr lang="pt-PT" altLang="pt-BR" sz="2000" dirty="0" smtClean="0"/>
              <a:t>participantes;</a:t>
            </a:r>
            <a:endParaRPr lang="pt-PT" altLang="pt-BR" sz="2000" dirty="0"/>
          </a:p>
          <a:p>
            <a:pPr>
              <a:lnSpc>
                <a:spcPct val="122000"/>
              </a:lnSpc>
              <a:buFont typeface="Monotype Sorts" pitchFamily="2" charset="2"/>
              <a:buNone/>
            </a:pPr>
            <a:r>
              <a:rPr lang="pt-PT" altLang="pt-BR" sz="2000" dirty="0"/>
              <a:t>4.	</a:t>
            </a:r>
            <a:r>
              <a:rPr lang="pt-PT" altLang="pt-BR" sz="2000" dirty="0" smtClean="0"/>
              <a:t>Buscar </a:t>
            </a:r>
            <a:r>
              <a:rPr lang="pt-PT" altLang="pt-BR" sz="2000" dirty="0"/>
              <a:t>pistas </a:t>
            </a:r>
            <a:r>
              <a:rPr lang="pt-PT" altLang="pt-BR" sz="2000" dirty="0" smtClean="0"/>
              <a:t>para uma </a:t>
            </a:r>
            <a:r>
              <a:rPr lang="pt-PT" altLang="pt-BR" sz="2000" dirty="0"/>
              <a:t>economia que supere o objetivo exclusivo do lucro e propicie a inclusão do grande contingente de brasileiros marginalizados.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1266">
                                            <p:txEl>
                                              <p:pRg st="0" end="0"/>
                                            </p:txEl>
                                          </p:spTgt>
                                        </p:tgtEl>
                                        <p:attrNameLst>
                                          <p:attrName>style.visibility</p:attrName>
                                        </p:attrNameLst>
                                      </p:cBhvr>
                                      <p:to>
                                        <p:strVal val="visible"/>
                                      </p:to>
                                    </p:set>
                                    <p:animEffect transition="in" filter="box(out)">
                                      <p:cBhvr>
                                        <p:cTn id="7" dur="500"/>
                                        <p:tgtEl>
                                          <p:spTgt spid="11266">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6" fill="hold" grpId="0" nodeType="clickEffect">
                                  <p:stCondLst>
                                    <p:cond delay="0"/>
                                  </p:stCondLst>
                                  <p:childTnLst>
                                    <p:set>
                                      <p:cBhvr>
                                        <p:cTn id="11" dur="1" fill="hold">
                                          <p:stCondLst>
                                            <p:cond delay="0"/>
                                          </p:stCondLst>
                                        </p:cTn>
                                        <p:tgtEl>
                                          <p:spTgt spid="11267">
                                            <p:txEl>
                                              <p:pRg st="0" end="0"/>
                                            </p:txEl>
                                          </p:spTgt>
                                        </p:tgtEl>
                                        <p:attrNameLst>
                                          <p:attrName>style.visibility</p:attrName>
                                        </p:attrNameLst>
                                      </p:cBhvr>
                                      <p:to>
                                        <p:strVal val="visible"/>
                                      </p:to>
                                    </p:set>
                                    <p:anim calcmode="lin" valueType="num">
                                      <p:cBhvr additive="base">
                                        <p:cTn id="12" dur="500" fill="hold"/>
                                        <p:tgtEl>
                                          <p:spTgt spid="11267">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6" fill="hold" grpId="0" nodeType="clickEffect">
                                  <p:stCondLst>
                                    <p:cond delay="0"/>
                                  </p:stCondLst>
                                  <p:childTnLst>
                                    <p:set>
                                      <p:cBhvr>
                                        <p:cTn id="17" dur="1" fill="hold">
                                          <p:stCondLst>
                                            <p:cond delay="0"/>
                                          </p:stCondLst>
                                        </p:cTn>
                                        <p:tgtEl>
                                          <p:spTgt spid="11267">
                                            <p:txEl>
                                              <p:pRg st="1" end="1"/>
                                            </p:txEl>
                                          </p:spTgt>
                                        </p:tgtEl>
                                        <p:attrNameLst>
                                          <p:attrName>style.visibility</p:attrName>
                                        </p:attrNameLst>
                                      </p:cBhvr>
                                      <p:to>
                                        <p:strVal val="visible"/>
                                      </p:to>
                                    </p:set>
                                    <p:anim calcmode="lin" valueType="num">
                                      <p:cBhvr additive="base">
                                        <p:cTn id="18" dur="500" fill="hold"/>
                                        <p:tgtEl>
                                          <p:spTgt spid="11267">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6" fill="hold" grpId="0" nodeType="clickEffect">
                                  <p:stCondLst>
                                    <p:cond delay="0"/>
                                  </p:stCondLst>
                                  <p:childTnLst>
                                    <p:set>
                                      <p:cBhvr>
                                        <p:cTn id="23" dur="1" fill="hold">
                                          <p:stCondLst>
                                            <p:cond delay="0"/>
                                          </p:stCondLst>
                                        </p:cTn>
                                        <p:tgtEl>
                                          <p:spTgt spid="11267">
                                            <p:txEl>
                                              <p:pRg st="2" end="2"/>
                                            </p:txEl>
                                          </p:spTgt>
                                        </p:tgtEl>
                                        <p:attrNameLst>
                                          <p:attrName>style.visibility</p:attrName>
                                        </p:attrNameLst>
                                      </p:cBhvr>
                                      <p:to>
                                        <p:strVal val="visible"/>
                                      </p:to>
                                    </p:set>
                                    <p:anim calcmode="lin" valueType="num">
                                      <p:cBhvr additive="base">
                                        <p:cTn id="24" dur="500" fill="hold"/>
                                        <p:tgtEl>
                                          <p:spTgt spid="11267">
                                            <p:txEl>
                                              <p:pRg st="2" end="2"/>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112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6" fill="hold" grpId="0" nodeType="clickEffect">
                                  <p:stCondLst>
                                    <p:cond delay="0"/>
                                  </p:stCondLst>
                                  <p:childTnLst>
                                    <p:set>
                                      <p:cBhvr>
                                        <p:cTn id="29" dur="1" fill="hold">
                                          <p:stCondLst>
                                            <p:cond delay="0"/>
                                          </p:stCondLst>
                                        </p:cTn>
                                        <p:tgtEl>
                                          <p:spTgt spid="11267">
                                            <p:txEl>
                                              <p:pRg st="3" end="3"/>
                                            </p:txEl>
                                          </p:spTgt>
                                        </p:tgtEl>
                                        <p:attrNameLst>
                                          <p:attrName>style.visibility</p:attrName>
                                        </p:attrNameLst>
                                      </p:cBhvr>
                                      <p:to>
                                        <p:strVal val="visible"/>
                                      </p:to>
                                    </p:set>
                                    <p:anim calcmode="lin" valueType="num">
                                      <p:cBhvr additive="base">
                                        <p:cTn id="30" dur="500" fill="hold"/>
                                        <p:tgtEl>
                                          <p:spTgt spid="11267">
                                            <p:txEl>
                                              <p:pRg st="3" end="3"/>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1126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build="p" autoUpdateAnimBg="0"/>
      <p:bldP spid="11267"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algn="ctr"/>
            <a:r>
              <a:rPr lang="pt-PT" altLang="pt-BR" sz="3600" b="1"/>
              <a:t>Quatro pistas para criar </a:t>
            </a:r>
            <a:br>
              <a:rPr lang="pt-PT" altLang="pt-BR" sz="3600" b="1"/>
            </a:br>
            <a:r>
              <a:rPr lang="pt-PT" altLang="pt-BR" sz="3600" b="1"/>
              <a:t>Círculos de Cultura da Paz</a:t>
            </a:r>
            <a:endParaRPr lang="pt-BR" altLang="pt-BR" b="1"/>
          </a:p>
        </p:txBody>
      </p:sp>
      <p:sp>
        <p:nvSpPr>
          <p:cNvPr id="35843" name="Rectangle 3"/>
          <p:cNvSpPr>
            <a:spLocks noGrp="1" noChangeArrowheads="1"/>
          </p:cNvSpPr>
          <p:nvPr>
            <p:ph type="body" idx="1"/>
          </p:nvPr>
        </p:nvSpPr>
        <p:spPr>
          <a:xfrm>
            <a:off x="457200" y="1676400"/>
            <a:ext cx="8178800" cy="4171950"/>
          </a:xfrm>
        </p:spPr>
        <p:txBody>
          <a:bodyPr/>
          <a:lstStyle/>
          <a:p>
            <a:pPr>
              <a:lnSpc>
                <a:spcPct val="122000"/>
              </a:lnSpc>
              <a:buFont typeface="Monotype Sorts" pitchFamily="2" charset="2"/>
              <a:buChar char="H"/>
            </a:pPr>
            <a:r>
              <a:rPr lang="pt-PT" altLang="pt-BR" sz="2400"/>
              <a:t>Definição de territórios ou espaços físicos delimitados - “Territórios de paz” -dentro dos quais desenvolverão sua ação;</a:t>
            </a:r>
          </a:p>
          <a:p>
            <a:pPr>
              <a:lnSpc>
                <a:spcPct val="122000"/>
              </a:lnSpc>
              <a:buFont typeface="Monotype Sorts" pitchFamily="2" charset="2"/>
              <a:buChar char="H"/>
            </a:pPr>
            <a:r>
              <a:rPr lang="pt-PT" altLang="pt-BR" sz="2400"/>
              <a:t>Realização de um diagnóstico da violência que ocorre dentro desse espaço (tipos, modalidades, intensidade, causas);</a:t>
            </a:r>
          </a:p>
          <a:p>
            <a:pPr>
              <a:lnSpc>
                <a:spcPct val="122000"/>
              </a:lnSpc>
              <a:buFont typeface="Monotype Sorts" pitchFamily="2" charset="2"/>
              <a:buChar char="H"/>
            </a:pPr>
            <a:r>
              <a:rPr lang="pt-PT" altLang="pt-BR" sz="2400"/>
              <a:t>Reflexão sobre o que as próprias comunidades e grupos podem fazer para interromper os ciclos de violência nele instalados.</a:t>
            </a:r>
          </a:p>
          <a:p>
            <a:pPr>
              <a:lnSpc>
                <a:spcPct val="122000"/>
              </a:lnSpc>
              <a:buFont typeface="Monotype Sorts" pitchFamily="2" charset="2"/>
              <a:buChar char="H"/>
            </a:pPr>
            <a:r>
              <a:rPr lang="pt-PT" altLang="pt-BR" sz="2400"/>
              <a:t>Experiência em mediação de conflitos.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5842">
                                            <p:txEl>
                                              <p:pRg st="0" end="0"/>
                                            </p:txEl>
                                          </p:spTgt>
                                        </p:tgtEl>
                                        <p:attrNameLst>
                                          <p:attrName>style.visibility</p:attrName>
                                        </p:attrNameLst>
                                      </p:cBhvr>
                                      <p:to>
                                        <p:strVal val="visible"/>
                                      </p:to>
                                    </p:set>
                                    <p:animEffect transition="in" filter="box(out)">
                                      <p:cBhvr>
                                        <p:cTn id="7" dur="500"/>
                                        <p:tgtEl>
                                          <p:spTgt spid="35842">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6" fill="hold" grpId="0" nodeType="clickEffect">
                                  <p:stCondLst>
                                    <p:cond delay="0"/>
                                  </p:stCondLst>
                                  <p:childTnLst>
                                    <p:set>
                                      <p:cBhvr>
                                        <p:cTn id="11" dur="1" fill="hold">
                                          <p:stCondLst>
                                            <p:cond delay="0"/>
                                          </p:stCondLst>
                                        </p:cTn>
                                        <p:tgtEl>
                                          <p:spTgt spid="35843">
                                            <p:txEl>
                                              <p:pRg st="0" end="0"/>
                                            </p:txEl>
                                          </p:spTgt>
                                        </p:tgtEl>
                                        <p:attrNameLst>
                                          <p:attrName>style.visibility</p:attrName>
                                        </p:attrNameLst>
                                      </p:cBhvr>
                                      <p:to>
                                        <p:strVal val="visible"/>
                                      </p:to>
                                    </p:set>
                                    <p:anim calcmode="lin" valueType="num">
                                      <p:cBhvr additive="base">
                                        <p:cTn id="12" dur="500" fill="hold"/>
                                        <p:tgtEl>
                                          <p:spTgt spid="35843">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358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6" fill="hold" grpId="0" nodeType="clickEffect">
                                  <p:stCondLst>
                                    <p:cond delay="0"/>
                                  </p:stCondLst>
                                  <p:childTnLst>
                                    <p:set>
                                      <p:cBhvr>
                                        <p:cTn id="17" dur="1" fill="hold">
                                          <p:stCondLst>
                                            <p:cond delay="0"/>
                                          </p:stCondLst>
                                        </p:cTn>
                                        <p:tgtEl>
                                          <p:spTgt spid="35843">
                                            <p:txEl>
                                              <p:pRg st="1" end="1"/>
                                            </p:txEl>
                                          </p:spTgt>
                                        </p:tgtEl>
                                        <p:attrNameLst>
                                          <p:attrName>style.visibility</p:attrName>
                                        </p:attrNameLst>
                                      </p:cBhvr>
                                      <p:to>
                                        <p:strVal val="visible"/>
                                      </p:to>
                                    </p:set>
                                    <p:anim calcmode="lin" valueType="num">
                                      <p:cBhvr additive="base">
                                        <p:cTn id="18" dur="500" fill="hold"/>
                                        <p:tgtEl>
                                          <p:spTgt spid="35843">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358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6" fill="hold" grpId="0" nodeType="clickEffect">
                                  <p:stCondLst>
                                    <p:cond delay="0"/>
                                  </p:stCondLst>
                                  <p:childTnLst>
                                    <p:set>
                                      <p:cBhvr>
                                        <p:cTn id="23" dur="1" fill="hold">
                                          <p:stCondLst>
                                            <p:cond delay="0"/>
                                          </p:stCondLst>
                                        </p:cTn>
                                        <p:tgtEl>
                                          <p:spTgt spid="35843">
                                            <p:txEl>
                                              <p:pRg st="2" end="2"/>
                                            </p:txEl>
                                          </p:spTgt>
                                        </p:tgtEl>
                                        <p:attrNameLst>
                                          <p:attrName>style.visibility</p:attrName>
                                        </p:attrNameLst>
                                      </p:cBhvr>
                                      <p:to>
                                        <p:strVal val="visible"/>
                                      </p:to>
                                    </p:set>
                                    <p:anim calcmode="lin" valueType="num">
                                      <p:cBhvr additive="base">
                                        <p:cTn id="24" dur="500" fill="hold"/>
                                        <p:tgtEl>
                                          <p:spTgt spid="35843">
                                            <p:txEl>
                                              <p:pRg st="2" end="2"/>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358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6" fill="hold" grpId="0" nodeType="clickEffect">
                                  <p:stCondLst>
                                    <p:cond delay="0"/>
                                  </p:stCondLst>
                                  <p:childTnLst>
                                    <p:set>
                                      <p:cBhvr>
                                        <p:cTn id="29" dur="1" fill="hold">
                                          <p:stCondLst>
                                            <p:cond delay="0"/>
                                          </p:stCondLst>
                                        </p:cTn>
                                        <p:tgtEl>
                                          <p:spTgt spid="35843">
                                            <p:txEl>
                                              <p:pRg st="3" end="3"/>
                                            </p:txEl>
                                          </p:spTgt>
                                        </p:tgtEl>
                                        <p:attrNameLst>
                                          <p:attrName>style.visibility</p:attrName>
                                        </p:attrNameLst>
                                      </p:cBhvr>
                                      <p:to>
                                        <p:strVal val="visible"/>
                                      </p:to>
                                    </p:set>
                                    <p:anim calcmode="lin" valueType="num">
                                      <p:cBhvr additive="base">
                                        <p:cTn id="30" dur="500" fill="hold"/>
                                        <p:tgtEl>
                                          <p:spTgt spid="35843">
                                            <p:txEl>
                                              <p:pRg st="3" end="3"/>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3584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build="p" autoUpdateAnimBg="0"/>
      <p:bldP spid="35843"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algn="ctr"/>
            <a:r>
              <a:rPr lang="pt-PT" altLang="pt-BR" sz="3600"/>
              <a:t>A Prática: gestos concretos</a:t>
            </a:r>
            <a:endParaRPr lang="pt-BR" altLang="pt-BR" b="1"/>
          </a:p>
        </p:txBody>
      </p:sp>
      <p:sp>
        <p:nvSpPr>
          <p:cNvPr id="36867" name="Rectangle 3"/>
          <p:cNvSpPr>
            <a:spLocks noGrp="1" noChangeArrowheads="1"/>
          </p:cNvSpPr>
          <p:nvPr>
            <p:ph type="body" idx="1"/>
          </p:nvPr>
        </p:nvSpPr>
        <p:spPr>
          <a:xfrm>
            <a:off x="457200" y="1676400"/>
            <a:ext cx="8178800" cy="4171950"/>
          </a:xfrm>
        </p:spPr>
        <p:txBody>
          <a:bodyPr/>
          <a:lstStyle/>
          <a:p>
            <a:pPr>
              <a:lnSpc>
                <a:spcPct val="122000"/>
              </a:lnSpc>
              <a:buFont typeface="Monotype Sorts" pitchFamily="2" charset="2"/>
              <a:buChar char="E"/>
            </a:pPr>
            <a:r>
              <a:rPr lang="pt-PT" altLang="pt-BR" sz="2400"/>
              <a:t>Criação de Círculos de Cultura da Paz, atuando junto a outras organizações, na prevenção e na solução de conflitos; </a:t>
            </a:r>
          </a:p>
          <a:p>
            <a:pPr>
              <a:lnSpc>
                <a:spcPct val="122000"/>
              </a:lnSpc>
              <a:buFont typeface="Monotype Sorts" pitchFamily="2" charset="2"/>
              <a:buChar char="E"/>
            </a:pPr>
            <a:r>
              <a:rPr lang="pt-PT" altLang="pt-BR" sz="2400"/>
              <a:t>Estimulo à criação dos Conselhos da Comunidade, previstos na Lei das Execuções Penais; </a:t>
            </a:r>
          </a:p>
          <a:p>
            <a:pPr>
              <a:lnSpc>
                <a:spcPct val="122000"/>
              </a:lnSpc>
              <a:buFont typeface="Monotype Sorts" pitchFamily="2" charset="2"/>
              <a:buChar char="E"/>
            </a:pPr>
            <a:r>
              <a:rPr lang="pt-PT" altLang="pt-BR" sz="2400"/>
              <a:t>Incluir uma disciplina sobre Direitos Humanos, na formação dos seminaristas e nas Escolas e Universidades;</a:t>
            </a:r>
          </a:p>
          <a:p>
            <a:pPr>
              <a:lnSpc>
                <a:spcPct val="122000"/>
              </a:lnSpc>
              <a:buFont typeface="Monotype Sorts" pitchFamily="2" charset="2"/>
              <a:buChar char="E"/>
            </a:pPr>
            <a:r>
              <a:rPr lang="pt-PT" altLang="pt-BR" sz="2400"/>
              <a:t>Fortalecimento dos Comitês 9840/99 existentes e incentivo à criação de outros.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6866">
                                            <p:txEl>
                                              <p:pRg st="0" end="0"/>
                                            </p:txEl>
                                          </p:spTgt>
                                        </p:tgtEl>
                                        <p:attrNameLst>
                                          <p:attrName>style.visibility</p:attrName>
                                        </p:attrNameLst>
                                      </p:cBhvr>
                                      <p:to>
                                        <p:strVal val="visible"/>
                                      </p:to>
                                    </p:set>
                                    <p:animEffect transition="in" filter="box(out)">
                                      <p:cBhvr>
                                        <p:cTn id="7" dur="500"/>
                                        <p:tgtEl>
                                          <p:spTgt spid="36866">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6" fill="hold" grpId="0" nodeType="clickEffect">
                                  <p:stCondLst>
                                    <p:cond delay="0"/>
                                  </p:stCondLst>
                                  <p:childTnLst>
                                    <p:set>
                                      <p:cBhvr>
                                        <p:cTn id="11" dur="1" fill="hold">
                                          <p:stCondLst>
                                            <p:cond delay="0"/>
                                          </p:stCondLst>
                                        </p:cTn>
                                        <p:tgtEl>
                                          <p:spTgt spid="36867">
                                            <p:txEl>
                                              <p:pRg st="0" end="0"/>
                                            </p:txEl>
                                          </p:spTgt>
                                        </p:tgtEl>
                                        <p:attrNameLst>
                                          <p:attrName>style.visibility</p:attrName>
                                        </p:attrNameLst>
                                      </p:cBhvr>
                                      <p:to>
                                        <p:strVal val="visible"/>
                                      </p:to>
                                    </p:set>
                                    <p:anim calcmode="lin" valueType="num">
                                      <p:cBhvr additive="base">
                                        <p:cTn id="12" dur="500" fill="hold"/>
                                        <p:tgtEl>
                                          <p:spTgt spid="36867">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368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6" fill="hold" grpId="0" nodeType="clickEffect">
                                  <p:stCondLst>
                                    <p:cond delay="0"/>
                                  </p:stCondLst>
                                  <p:childTnLst>
                                    <p:set>
                                      <p:cBhvr>
                                        <p:cTn id="17" dur="1" fill="hold">
                                          <p:stCondLst>
                                            <p:cond delay="0"/>
                                          </p:stCondLst>
                                        </p:cTn>
                                        <p:tgtEl>
                                          <p:spTgt spid="36867">
                                            <p:txEl>
                                              <p:pRg st="1" end="1"/>
                                            </p:txEl>
                                          </p:spTgt>
                                        </p:tgtEl>
                                        <p:attrNameLst>
                                          <p:attrName>style.visibility</p:attrName>
                                        </p:attrNameLst>
                                      </p:cBhvr>
                                      <p:to>
                                        <p:strVal val="visible"/>
                                      </p:to>
                                    </p:set>
                                    <p:anim calcmode="lin" valueType="num">
                                      <p:cBhvr additive="base">
                                        <p:cTn id="18" dur="500" fill="hold"/>
                                        <p:tgtEl>
                                          <p:spTgt spid="36867">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368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6" fill="hold" grpId="0" nodeType="clickEffect">
                                  <p:stCondLst>
                                    <p:cond delay="0"/>
                                  </p:stCondLst>
                                  <p:childTnLst>
                                    <p:set>
                                      <p:cBhvr>
                                        <p:cTn id="23" dur="1" fill="hold">
                                          <p:stCondLst>
                                            <p:cond delay="0"/>
                                          </p:stCondLst>
                                        </p:cTn>
                                        <p:tgtEl>
                                          <p:spTgt spid="36867">
                                            <p:txEl>
                                              <p:pRg st="2" end="2"/>
                                            </p:txEl>
                                          </p:spTgt>
                                        </p:tgtEl>
                                        <p:attrNameLst>
                                          <p:attrName>style.visibility</p:attrName>
                                        </p:attrNameLst>
                                      </p:cBhvr>
                                      <p:to>
                                        <p:strVal val="visible"/>
                                      </p:to>
                                    </p:set>
                                    <p:anim calcmode="lin" valueType="num">
                                      <p:cBhvr additive="base">
                                        <p:cTn id="24" dur="500" fill="hold"/>
                                        <p:tgtEl>
                                          <p:spTgt spid="36867">
                                            <p:txEl>
                                              <p:pRg st="2" end="2"/>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368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6" fill="hold" grpId="0" nodeType="clickEffect">
                                  <p:stCondLst>
                                    <p:cond delay="0"/>
                                  </p:stCondLst>
                                  <p:childTnLst>
                                    <p:set>
                                      <p:cBhvr>
                                        <p:cTn id="29" dur="1" fill="hold">
                                          <p:stCondLst>
                                            <p:cond delay="0"/>
                                          </p:stCondLst>
                                        </p:cTn>
                                        <p:tgtEl>
                                          <p:spTgt spid="36867">
                                            <p:txEl>
                                              <p:pRg st="3" end="3"/>
                                            </p:txEl>
                                          </p:spTgt>
                                        </p:tgtEl>
                                        <p:attrNameLst>
                                          <p:attrName>style.visibility</p:attrName>
                                        </p:attrNameLst>
                                      </p:cBhvr>
                                      <p:to>
                                        <p:strVal val="visible"/>
                                      </p:to>
                                    </p:set>
                                    <p:anim calcmode="lin" valueType="num">
                                      <p:cBhvr additive="base">
                                        <p:cTn id="30" dur="500" fill="hold"/>
                                        <p:tgtEl>
                                          <p:spTgt spid="36867">
                                            <p:txEl>
                                              <p:pRg st="3" end="3"/>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3686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build="p" autoUpdateAnimBg="0"/>
      <p:bldP spid="36867"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algn="ctr"/>
            <a:r>
              <a:rPr lang="pt-PT" altLang="pt-BR" sz="3600"/>
              <a:t/>
            </a:r>
            <a:br>
              <a:rPr lang="pt-PT" altLang="pt-BR" sz="3600"/>
            </a:br>
            <a:r>
              <a:rPr lang="pt-PT" altLang="pt-BR" sz="3200"/>
              <a:t>Comissão Brasileira de Justiça e Paz</a:t>
            </a:r>
            <a:br>
              <a:rPr lang="pt-PT" altLang="pt-BR" sz="3200"/>
            </a:br>
            <a:r>
              <a:rPr lang="pt-PT" altLang="pt-BR" sz="3200"/>
              <a:t>(CBJP / CNBB)</a:t>
            </a:r>
            <a:endParaRPr lang="pt-BR" altLang="pt-BR" b="1"/>
          </a:p>
        </p:txBody>
      </p:sp>
      <p:sp>
        <p:nvSpPr>
          <p:cNvPr id="37891" name="Rectangle 3"/>
          <p:cNvSpPr>
            <a:spLocks noGrp="1" noChangeArrowheads="1"/>
          </p:cNvSpPr>
          <p:nvPr>
            <p:ph type="body" idx="1"/>
          </p:nvPr>
        </p:nvSpPr>
        <p:spPr>
          <a:xfrm>
            <a:off x="457200" y="1676400"/>
            <a:ext cx="8178800" cy="4171950"/>
          </a:xfrm>
        </p:spPr>
        <p:txBody>
          <a:bodyPr/>
          <a:lstStyle/>
          <a:p>
            <a:pPr>
              <a:lnSpc>
                <a:spcPct val="122000"/>
              </a:lnSpc>
              <a:buFont typeface="Monotype Sorts" pitchFamily="2" charset="2"/>
              <a:buChar char="E"/>
            </a:pPr>
            <a:r>
              <a:rPr lang="pt-PT" altLang="pt-BR" sz="2400" dirty="0"/>
              <a:t>Contatos: </a:t>
            </a:r>
          </a:p>
          <a:p>
            <a:pPr>
              <a:lnSpc>
                <a:spcPct val="122000"/>
              </a:lnSpc>
              <a:buFont typeface="Monotype Sorts" pitchFamily="2" charset="2"/>
              <a:buChar char="E"/>
            </a:pPr>
            <a:r>
              <a:rPr lang="pt-PT" altLang="pt-BR" sz="2400" dirty="0"/>
              <a:t>fones: (61) </a:t>
            </a:r>
            <a:r>
              <a:rPr lang="pt-PT" altLang="pt-BR" sz="2400" dirty="0" smtClean="0"/>
              <a:t>3323-8713</a:t>
            </a:r>
            <a:endParaRPr lang="pt-PT" altLang="pt-BR" sz="2400" dirty="0"/>
          </a:p>
          <a:p>
            <a:pPr>
              <a:lnSpc>
                <a:spcPct val="122000"/>
              </a:lnSpc>
              <a:buFont typeface="Monotype Sorts" pitchFamily="2" charset="2"/>
              <a:buChar char="E"/>
            </a:pPr>
            <a:r>
              <a:rPr lang="pt-PT" altLang="pt-BR" sz="2400" dirty="0" smtClean="0"/>
              <a:t>Página no facebook: @cbjpdacnbb</a:t>
            </a:r>
          </a:p>
          <a:p>
            <a:pPr>
              <a:lnSpc>
                <a:spcPct val="122000"/>
              </a:lnSpc>
              <a:buFont typeface="Monotype Sorts" pitchFamily="2" charset="2"/>
              <a:buChar char="E"/>
            </a:pPr>
            <a:r>
              <a:rPr lang="pt-PT" altLang="pt-BR" sz="2400" dirty="0" smtClean="0"/>
              <a:t>e-mail</a:t>
            </a:r>
            <a:r>
              <a:rPr lang="pt-PT" altLang="pt-BR" sz="2400" dirty="0"/>
              <a:t>: </a:t>
            </a:r>
            <a:r>
              <a:rPr lang="pt-PT" altLang="pt-BR" sz="2400" dirty="0" smtClean="0">
                <a:hlinkClick r:id="rId3"/>
              </a:rPr>
              <a:t>cbjpagenda@gmail.com</a:t>
            </a:r>
            <a:r>
              <a:rPr lang="pt-PT" altLang="pt-BR" sz="2400" dirty="0" smtClean="0"/>
              <a:t> </a:t>
            </a:r>
            <a:endParaRPr lang="pt-PT" altLang="pt-BR" sz="2400" dirty="0"/>
          </a:p>
          <a:p>
            <a:pPr>
              <a:lnSpc>
                <a:spcPct val="122000"/>
              </a:lnSpc>
              <a:buFont typeface="Monotype Sorts" pitchFamily="2" charset="2"/>
              <a:buChar char="E"/>
            </a:pPr>
            <a:endParaRPr lang="pt-PT" altLang="pt-BR" sz="2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7890">
                                            <p:txEl>
                                              <p:pRg st="0" end="0"/>
                                            </p:txEl>
                                          </p:spTgt>
                                        </p:tgtEl>
                                        <p:attrNameLst>
                                          <p:attrName>style.visibility</p:attrName>
                                        </p:attrNameLst>
                                      </p:cBhvr>
                                      <p:to>
                                        <p:strVal val="visible"/>
                                      </p:to>
                                    </p:set>
                                    <p:animEffect transition="in" filter="box(out)">
                                      <p:cBhvr>
                                        <p:cTn id="7" dur="500"/>
                                        <p:tgtEl>
                                          <p:spTgt spid="37890">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6" fill="hold" grpId="0" nodeType="clickEffect">
                                  <p:stCondLst>
                                    <p:cond delay="0"/>
                                  </p:stCondLst>
                                  <p:childTnLst>
                                    <p:set>
                                      <p:cBhvr>
                                        <p:cTn id="11" dur="1" fill="hold">
                                          <p:stCondLst>
                                            <p:cond delay="0"/>
                                          </p:stCondLst>
                                        </p:cTn>
                                        <p:tgtEl>
                                          <p:spTgt spid="37891">
                                            <p:txEl>
                                              <p:pRg st="0" end="0"/>
                                            </p:txEl>
                                          </p:spTgt>
                                        </p:tgtEl>
                                        <p:attrNameLst>
                                          <p:attrName>style.visibility</p:attrName>
                                        </p:attrNameLst>
                                      </p:cBhvr>
                                      <p:to>
                                        <p:strVal val="visible"/>
                                      </p:to>
                                    </p:set>
                                    <p:anim calcmode="lin" valueType="num">
                                      <p:cBhvr additive="base">
                                        <p:cTn id="12" dur="500" fill="hold"/>
                                        <p:tgtEl>
                                          <p:spTgt spid="37891">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378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6" fill="hold" grpId="0" nodeType="clickEffect">
                                  <p:stCondLst>
                                    <p:cond delay="0"/>
                                  </p:stCondLst>
                                  <p:childTnLst>
                                    <p:set>
                                      <p:cBhvr>
                                        <p:cTn id="17" dur="1" fill="hold">
                                          <p:stCondLst>
                                            <p:cond delay="0"/>
                                          </p:stCondLst>
                                        </p:cTn>
                                        <p:tgtEl>
                                          <p:spTgt spid="37891">
                                            <p:txEl>
                                              <p:pRg st="1" end="1"/>
                                            </p:txEl>
                                          </p:spTgt>
                                        </p:tgtEl>
                                        <p:attrNameLst>
                                          <p:attrName>style.visibility</p:attrName>
                                        </p:attrNameLst>
                                      </p:cBhvr>
                                      <p:to>
                                        <p:strVal val="visible"/>
                                      </p:to>
                                    </p:set>
                                    <p:anim calcmode="lin" valueType="num">
                                      <p:cBhvr additive="base">
                                        <p:cTn id="18" dur="500" fill="hold"/>
                                        <p:tgtEl>
                                          <p:spTgt spid="37891">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378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6" fill="hold" grpId="0" nodeType="clickEffect">
                                  <p:stCondLst>
                                    <p:cond delay="0"/>
                                  </p:stCondLst>
                                  <p:childTnLst>
                                    <p:set>
                                      <p:cBhvr>
                                        <p:cTn id="23" dur="1" fill="hold">
                                          <p:stCondLst>
                                            <p:cond delay="0"/>
                                          </p:stCondLst>
                                        </p:cTn>
                                        <p:tgtEl>
                                          <p:spTgt spid="37891">
                                            <p:txEl>
                                              <p:pRg st="2" end="2"/>
                                            </p:txEl>
                                          </p:spTgt>
                                        </p:tgtEl>
                                        <p:attrNameLst>
                                          <p:attrName>style.visibility</p:attrName>
                                        </p:attrNameLst>
                                      </p:cBhvr>
                                      <p:to>
                                        <p:strVal val="visible"/>
                                      </p:to>
                                    </p:set>
                                    <p:anim calcmode="lin" valueType="num">
                                      <p:cBhvr additive="base">
                                        <p:cTn id="24" dur="500" fill="hold"/>
                                        <p:tgtEl>
                                          <p:spTgt spid="37891">
                                            <p:txEl>
                                              <p:pRg st="2" end="2"/>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378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6" fill="hold" grpId="0" nodeType="clickEffect">
                                  <p:stCondLst>
                                    <p:cond delay="0"/>
                                  </p:stCondLst>
                                  <p:childTnLst>
                                    <p:set>
                                      <p:cBhvr>
                                        <p:cTn id="29" dur="1" fill="hold">
                                          <p:stCondLst>
                                            <p:cond delay="0"/>
                                          </p:stCondLst>
                                        </p:cTn>
                                        <p:tgtEl>
                                          <p:spTgt spid="37891">
                                            <p:txEl>
                                              <p:pRg st="3" end="3"/>
                                            </p:txEl>
                                          </p:spTgt>
                                        </p:tgtEl>
                                        <p:attrNameLst>
                                          <p:attrName>style.visibility</p:attrName>
                                        </p:attrNameLst>
                                      </p:cBhvr>
                                      <p:to>
                                        <p:strVal val="visible"/>
                                      </p:to>
                                    </p:set>
                                    <p:anim calcmode="lin" valueType="num">
                                      <p:cBhvr additive="base">
                                        <p:cTn id="30" dur="500" fill="hold"/>
                                        <p:tgtEl>
                                          <p:spTgt spid="37891">
                                            <p:txEl>
                                              <p:pRg st="3" end="3"/>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3789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build="p" autoUpdateAnimBg="0"/>
      <p:bldP spid="37891"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ctr"/>
            <a:r>
              <a:rPr lang="pt-BR" altLang="pt-BR" b="1"/>
              <a:t>Quadro Referencial</a:t>
            </a:r>
          </a:p>
        </p:txBody>
      </p:sp>
      <p:sp>
        <p:nvSpPr>
          <p:cNvPr id="22531" name="Rectangle 3"/>
          <p:cNvSpPr>
            <a:spLocks noChangeArrowheads="1"/>
          </p:cNvSpPr>
          <p:nvPr>
            <p:ph type="body" idx="1"/>
          </p:nvPr>
        </p:nvSpPr>
        <p:spPr>
          <a:xfrm>
            <a:off x="457200" y="1676400"/>
            <a:ext cx="8178800" cy="4152900"/>
          </a:xfrm>
        </p:spPr>
        <p:txBody>
          <a:bodyPr/>
          <a:lstStyle/>
          <a:p>
            <a:pPr lvl="2" algn="just">
              <a:lnSpc>
                <a:spcPct val="113000"/>
              </a:lnSpc>
            </a:pPr>
            <a:r>
              <a:rPr lang="pt-BR" altLang="pt-BR" sz="3400"/>
              <a:t>3.  </a:t>
            </a:r>
            <a:r>
              <a:rPr lang="pt-PT" altLang="pt-BR" sz="3400" b="1"/>
              <a:t>Não mistificar </a:t>
            </a:r>
          </a:p>
          <a:p>
            <a:pPr lvl="2" algn="just">
              <a:lnSpc>
                <a:spcPct val="113000"/>
              </a:lnSpc>
            </a:pPr>
            <a:endParaRPr lang="pt-PT" altLang="pt-BR" sz="3400" b="1"/>
          </a:p>
          <a:p>
            <a:pPr algn="just"/>
            <a:r>
              <a:rPr lang="pt-PT" altLang="pt-BR"/>
              <a:t>Nossas políticas públicas ganharão nova força quando retirarmos da violência o caráter mágico ou demoníaco que comumente lhe é atribuida.</a:t>
            </a:r>
          </a:p>
          <a:p>
            <a:pPr algn="just">
              <a:lnSpc>
                <a:spcPct val="113000"/>
              </a:lnSpc>
            </a:pPr>
            <a:endParaRPr lang="pt-PT" altLang="pt-B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2530">
                                            <p:txEl>
                                              <p:pRg st="0" end="0"/>
                                            </p:txEl>
                                          </p:spTgt>
                                        </p:tgtEl>
                                        <p:attrNameLst>
                                          <p:attrName>style.visibility</p:attrName>
                                        </p:attrNameLst>
                                      </p:cBhvr>
                                      <p:to>
                                        <p:strVal val="visible"/>
                                      </p:to>
                                    </p:set>
                                    <p:animEffect transition="in" filter="box(out)">
                                      <p:cBhvr>
                                        <p:cTn id="7" dur="500"/>
                                        <p:tgtEl>
                                          <p:spTgt spid="22530">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6" fill="hold" grpId="0" nodeType="clickEffect">
                                  <p:stCondLst>
                                    <p:cond delay="0"/>
                                  </p:stCondLst>
                                  <p:childTnLst>
                                    <p:set>
                                      <p:cBhvr>
                                        <p:cTn id="11" dur="1" fill="hold">
                                          <p:stCondLst>
                                            <p:cond delay="0"/>
                                          </p:stCondLst>
                                        </p:cTn>
                                        <p:tgtEl>
                                          <p:spTgt spid="22531">
                                            <p:txEl>
                                              <p:pRg st="0" end="0"/>
                                            </p:txEl>
                                          </p:spTgt>
                                        </p:tgtEl>
                                        <p:attrNameLst>
                                          <p:attrName>style.visibility</p:attrName>
                                        </p:attrNameLst>
                                      </p:cBhvr>
                                      <p:to>
                                        <p:strVal val="visible"/>
                                      </p:to>
                                    </p:set>
                                    <p:anim calcmode="lin" valueType="num">
                                      <p:cBhvr additive="base">
                                        <p:cTn id="12" dur="500" fill="hold"/>
                                        <p:tgtEl>
                                          <p:spTgt spid="22531">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225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6" fill="hold" grpId="0" nodeType="clickEffect">
                                  <p:stCondLst>
                                    <p:cond delay="0"/>
                                  </p:stCondLst>
                                  <p:childTnLst>
                                    <p:set>
                                      <p:cBhvr>
                                        <p:cTn id="17" dur="1" fill="hold">
                                          <p:stCondLst>
                                            <p:cond delay="0"/>
                                          </p:stCondLst>
                                        </p:cTn>
                                        <p:tgtEl>
                                          <p:spTgt spid="22531">
                                            <p:txEl>
                                              <p:pRg st="2" end="2"/>
                                            </p:txEl>
                                          </p:spTgt>
                                        </p:tgtEl>
                                        <p:attrNameLst>
                                          <p:attrName>style.visibility</p:attrName>
                                        </p:attrNameLst>
                                      </p:cBhvr>
                                      <p:to>
                                        <p:strVal val="visible"/>
                                      </p:to>
                                    </p:set>
                                    <p:anim calcmode="lin" valueType="num">
                                      <p:cBhvr additive="base">
                                        <p:cTn id="18" dur="500" fill="hold"/>
                                        <p:tgtEl>
                                          <p:spTgt spid="22531">
                                            <p:txEl>
                                              <p:pRg st="2" end="2"/>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2253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uild="p" autoUpdateAnimBg="0"/>
      <p:bldP spid="22531"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ctr"/>
            <a:r>
              <a:rPr lang="pt-BR" altLang="pt-BR" b="1"/>
              <a:t>Quadro Referencial</a:t>
            </a:r>
          </a:p>
        </p:txBody>
      </p:sp>
      <p:sp>
        <p:nvSpPr>
          <p:cNvPr id="23555" name="Rectangle 3"/>
          <p:cNvSpPr>
            <a:spLocks noChangeArrowheads="1"/>
          </p:cNvSpPr>
          <p:nvPr>
            <p:ph type="body" idx="1"/>
          </p:nvPr>
        </p:nvSpPr>
        <p:spPr>
          <a:xfrm>
            <a:off x="457200" y="1676400"/>
            <a:ext cx="8178800" cy="4152900"/>
          </a:xfrm>
        </p:spPr>
        <p:txBody>
          <a:bodyPr/>
          <a:lstStyle/>
          <a:p>
            <a:pPr algn="ctr">
              <a:lnSpc>
                <a:spcPct val="113000"/>
              </a:lnSpc>
            </a:pPr>
            <a:r>
              <a:rPr lang="pt-PT" altLang="pt-BR" b="1"/>
              <a:t>4. Delimitar conceitos</a:t>
            </a:r>
          </a:p>
          <a:p>
            <a:pPr algn="just">
              <a:lnSpc>
                <a:spcPct val="113000"/>
              </a:lnSpc>
            </a:pPr>
            <a:r>
              <a:rPr lang="pt-PT" altLang="pt-BR"/>
              <a:t>Há um processo de </a:t>
            </a:r>
            <a:r>
              <a:rPr lang="pt-PT" altLang="pt-BR" u="sng"/>
              <a:t>banalização da violência</a:t>
            </a:r>
            <a:r>
              <a:rPr lang="pt-PT" altLang="pt-BR"/>
              <a:t>. Se </a:t>
            </a:r>
            <a:r>
              <a:rPr lang="pt-PT" altLang="pt-BR" i="1" u="sng"/>
              <a:t>tudo é violência</a:t>
            </a:r>
            <a:r>
              <a:rPr lang="pt-PT" altLang="pt-BR" i="1"/>
              <a:t> </a:t>
            </a:r>
            <a:r>
              <a:rPr lang="pt-PT" altLang="pt-BR"/>
              <a:t>pode conduzir a uma consideração de que </a:t>
            </a:r>
            <a:r>
              <a:rPr lang="pt-PT" altLang="pt-BR" u="sng"/>
              <a:t>nada é violência</a:t>
            </a:r>
            <a:r>
              <a:rPr lang="pt-PT" altLang="pt-BR"/>
              <a:t> ou que apenas o crime seja violência. É preciso estar atento(a) para a violência psicológica ou simbólica.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3554">
                                            <p:txEl>
                                              <p:pRg st="0" end="0"/>
                                            </p:txEl>
                                          </p:spTgt>
                                        </p:tgtEl>
                                        <p:attrNameLst>
                                          <p:attrName>style.visibility</p:attrName>
                                        </p:attrNameLst>
                                      </p:cBhvr>
                                      <p:to>
                                        <p:strVal val="visible"/>
                                      </p:to>
                                    </p:set>
                                    <p:animEffect transition="in" filter="box(out)">
                                      <p:cBhvr>
                                        <p:cTn id="7" dur="500"/>
                                        <p:tgtEl>
                                          <p:spTgt spid="23554">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iterate type="lt">
                                    <p:tmPct val="100000"/>
                                  </p:iterate>
                                  <p:childTnLst>
                                    <p:set>
                                      <p:cBhvr>
                                        <p:cTn id="11" dur="1" fill="hold">
                                          <p:stCondLst>
                                            <p:cond delay="0"/>
                                          </p:stCondLst>
                                        </p:cTn>
                                        <p:tgtEl>
                                          <p:spTgt spid="23555">
                                            <p:txEl>
                                              <p:pRg st="0" end="0"/>
                                            </p:txEl>
                                          </p:spTgt>
                                        </p:tgtEl>
                                        <p:attrNameLst>
                                          <p:attrName>style.visibility</p:attrName>
                                        </p:attrNameLst>
                                      </p:cBhvr>
                                      <p:to>
                                        <p:strVal val="visible"/>
                                      </p:to>
                                    </p:set>
                                    <p:animEffect transition="in" filter="wipe(up)">
                                      <p:cBhvr>
                                        <p:cTn id="12" dur="75"/>
                                        <p:tgtEl>
                                          <p:spTgt spid="23555">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DIGITAR.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iterate type="lt">
                                    <p:tmPct val="100000"/>
                                  </p:iterate>
                                  <p:childTnLst>
                                    <p:set>
                                      <p:cBhvr>
                                        <p:cTn id="16" dur="1" fill="hold">
                                          <p:stCondLst>
                                            <p:cond delay="0"/>
                                          </p:stCondLst>
                                        </p:cTn>
                                        <p:tgtEl>
                                          <p:spTgt spid="23555">
                                            <p:txEl>
                                              <p:pRg st="1" end="1"/>
                                            </p:txEl>
                                          </p:spTgt>
                                        </p:tgtEl>
                                        <p:attrNameLst>
                                          <p:attrName>style.visibility</p:attrName>
                                        </p:attrNameLst>
                                      </p:cBhvr>
                                      <p:to>
                                        <p:strVal val="visible"/>
                                      </p:to>
                                    </p:set>
                                    <p:animEffect transition="in" filter="wipe(up)">
                                      <p:cBhvr>
                                        <p:cTn id="17" dur="75"/>
                                        <p:tgtEl>
                                          <p:spTgt spid="23555">
                                            <p:txEl>
                                              <p:pRg st="1" end="1"/>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3" name="DIGITA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build="p" autoUpdateAnimBg="0"/>
      <p:bldP spid="23555"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ctr"/>
            <a:r>
              <a:rPr lang="pt-BR" altLang="pt-BR" b="1"/>
              <a:t>Quadro Referencial</a:t>
            </a:r>
          </a:p>
        </p:txBody>
      </p:sp>
      <p:sp>
        <p:nvSpPr>
          <p:cNvPr id="24579" name="Rectangle 3"/>
          <p:cNvSpPr>
            <a:spLocks noChangeArrowheads="1"/>
          </p:cNvSpPr>
          <p:nvPr>
            <p:ph type="body" idx="1"/>
          </p:nvPr>
        </p:nvSpPr>
        <p:spPr>
          <a:xfrm>
            <a:off x="457200" y="1676400"/>
            <a:ext cx="8178800" cy="4152900"/>
          </a:xfrm>
        </p:spPr>
        <p:txBody>
          <a:bodyPr/>
          <a:lstStyle/>
          <a:p>
            <a:pPr algn="ctr">
              <a:lnSpc>
                <a:spcPct val="113000"/>
              </a:lnSpc>
            </a:pPr>
            <a:r>
              <a:rPr lang="pt-PT" altLang="pt-BR" b="1"/>
              <a:t>5. Entender como fato social</a:t>
            </a:r>
          </a:p>
          <a:p>
            <a:pPr algn="just">
              <a:lnSpc>
                <a:spcPct val="113000"/>
              </a:lnSpc>
            </a:pPr>
            <a:r>
              <a:rPr lang="pt-PT" altLang="pt-BR"/>
              <a:t>É a chave da questão: a violência é um fato humano e um atributo da sociedade. Não existe em forma substantiva, mas sempre adjetiva, como característica e expressão das relações humanas e sociais. A</a:t>
            </a:r>
            <a:r>
              <a:rPr lang="pt-PT" altLang="pt-BR" u="sng"/>
              <a:t> violência está em relação à forma como que se dão os arranjos sociais</a:t>
            </a:r>
            <a:r>
              <a:rPr lang="pt-PT" altLang="pt-BR"/>
              <a:t>.</a:t>
            </a:r>
          </a:p>
          <a:p>
            <a:pPr algn="just">
              <a:lnSpc>
                <a:spcPct val="113000"/>
              </a:lnSpc>
            </a:pPr>
            <a:endParaRPr lang="pt-PT" altLang="pt-B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4578">
                                            <p:txEl>
                                              <p:pRg st="0" end="0"/>
                                            </p:txEl>
                                          </p:spTgt>
                                        </p:tgtEl>
                                        <p:attrNameLst>
                                          <p:attrName>style.visibility</p:attrName>
                                        </p:attrNameLst>
                                      </p:cBhvr>
                                      <p:to>
                                        <p:strVal val="visible"/>
                                      </p:to>
                                    </p:set>
                                    <p:animEffect transition="in" filter="box(out)">
                                      <p:cBhvr>
                                        <p:cTn id="7" dur="500"/>
                                        <p:tgtEl>
                                          <p:spTgt spid="24578">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iterate type="lt">
                                    <p:tmPct val="100000"/>
                                  </p:iterate>
                                  <p:childTnLst>
                                    <p:set>
                                      <p:cBhvr>
                                        <p:cTn id="11" dur="1" fill="hold">
                                          <p:stCondLst>
                                            <p:cond delay="0"/>
                                          </p:stCondLst>
                                        </p:cTn>
                                        <p:tgtEl>
                                          <p:spTgt spid="24579">
                                            <p:txEl>
                                              <p:pRg st="0" end="0"/>
                                            </p:txEl>
                                          </p:spTgt>
                                        </p:tgtEl>
                                        <p:attrNameLst>
                                          <p:attrName>style.visibility</p:attrName>
                                        </p:attrNameLst>
                                      </p:cBhvr>
                                      <p:to>
                                        <p:strVal val="visible"/>
                                      </p:to>
                                    </p:set>
                                    <p:animEffect transition="in" filter="wipe(up)">
                                      <p:cBhvr>
                                        <p:cTn id="12" dur="75"/>
                                        <p:tgtEl>
                                          <p:spTgt spid="24579">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DIGITAR.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iterate type="lt">
                                    <p:tmPct val="100000"/>
                                  </p:iterate>
                                  <p:childTnLst>
                                    <p:set>
                                      <p:cBhvr>
                                        <p:cTn id="16" dur="1" fill="hold">
                                          <p:stCondLst>
                                            <p:cond delay="0"/>
                                          </p:stCondLst>
                                        </p:cTn>
                                        <p:tgtEl>
                                          <p:spTgt spid="24579">
                                            <p:txEl>
                                              <p:pRg st="1" end="1"/>
                                            </p:txEl>
                                          </p:spTgt>
                                        </p:tgtEl>
                                        <p:attrNameLst>
                                          <p:attrName>style.visibility</p:attrName>
                                        </p:attrNameLst>
                                      </p:cBhvr>
                                      <p:to>
                                        <p:strVal val="visible"/>
                                      </p:to>
                                    </p:set>
                                    <p:animEffect transition="in" filter="wipe(up)">
                                      <p:cBhvr>
                                        <p:cTn id="17" dur="75"/>
                                        <p:tgtEl>
                                          <p:spTgt spid="24579">
                                            <p:txEl>
                                              <p:pRg st="1" end="1"/>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3" name="DIGITA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build="p" autoUpdateAnimBg="0"/>
      <p:bldP spid="24579"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ctr"/>
            <a:r>
              <a:rPr lang="pt-BR" altLang="pt-BR" b="1"/>
              <a:t>Quadro Referencial</a:t>
            </a:r>
          </a:p>
        </p:txBody>
      </p:sp>
      <p:sp>
        <p:nvSpPr>
          <p:cNvPr id="25603" name="Rectangle 3"/>
          <p:cNvSpPr>
            <a:spLocks noChangeArrowheads="1"/>
          </p:cNvSpPr>
          <p:nvPr>
            <p:ph type="body" idx="1"/>
          </p:nvPr>
        </p:nvSpPr>
        <p:spPr>
          <a:xfrm>
            <a:off x="457200" y="1676400"/>
            <a:ext cx="8178800" cy="4152900"/>
          </a:xfrm>
        </p:spPr>
        <p:txBody>
          <a:bodyPr/>
          <a:lstStyle/>
          <a:p>
            <a:pPr algn="ctr">
              <a:lnSpc>
                <a:spcPct val="113000"/>
              </a:lnSpc>
            </a:pPr>
            <a:r>
              <a:rPr lang="pt-PT" altLang="pt-BR" sz="3000" b="1"/>
              <a:t>6. Todos nós estamos comprometidos</a:t>
            </a:r>
            <a:endParaRPr lang="pt-PT" altLang="pt-BR" b="1"/>
          </a:p>
          <a:p>
            <a:pPr algn="just">
              <a:lnSpc>
                <a:spcPct val="113000"/>
              </a:lnSpc>
            </a:pPr>
            <a:r>
              <a:rPr lang="pt-PT" altLang="pt-BR"/>
              <a:t>Como fato social, discutir paz e violência implica aos humanos todos e não apenas um grupo ou setor. Não existe a distinção entre um “nós brasileiros não-violentos” e um  “eles violentos” sendo este todos aqueles que, “atrasados” e deserdados, empregam a força contra a propriedade e a vida dois demais.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5602">
                                            <p:txEl>
                                              <p:pRg st="0" end="0"/>
                                            </p:txEl>
                                          </p:spTgt>
                                        </p:tgtEl>
                                        <p:attrNameLst>
                                          <p:attrName>style.visibility</p:attrName>
                                        </p:attrNameLst>
                                      </p:cBhvr>
                                      <p:to>
                                        <p:strVal val="visible"/>
                                      </p:to>
                                    </p:set>
                                    <p:animEffect transition="in" filter="box(out)">
                                      <p:cBhvr>
                                        <p:cTn id="7" dur="500"/>
                                        <p:tgtEl>
                                          <p:spTgt spid="25602">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iterate type="lt">
                                    <p:tmPct val="100000"/>
                                  </p:iterate>
                                  <p:childTnLst>
                                    <p:set>
                                      <p:cBhvr>
                                        <p:cTn id="11" dur="1" fill="hold">
                                          <p:stCondLst>
                                            <p:cond delay="0"/>
                                          </p:stCondLst>
                                        </p:cTn>
                                        <p:tgtEl>
                                          <p:spTgt spid="25603">
                                            <p:txEl>
                                              <p:pRg st="0" end="0"/>
                                            </p:txEl>
                                          </p:spTgt>
                                        </p:tgtEl>
                                        <p:attrNameLst>
                                          <p:attrName>style.visibility</p:attrName>
                                        </p:attrNameLst>
                                      </p:cBhvr>
                                      <p:to>
                                        <p:strVal val="visible"/>
                                      </p:to>
                                    </p:set>
                                    <p:animEffect transition="in" filter="wipe(up)">
                                      <p:cBhvr>
                                        <p:cTn id="12" dur="75"/>
                                        <p:tgtEl>
                                          <p:spTgt spid="25603">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DIGITAR.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iterate type="lt">
                                    <p:tmPct val="100000"/>
                                  </p:iterate>
                                  <p:childTnLst>
                                    <p:set>
                                      <p:cBhvr>
                                        <p:cTn id="16" dur="1" fill="hold">
                                          <p:stCondLst>
                                            <p:cond delay="0"/>
                                          </p:stCondLst>
                                        </p:cTn>
                                        <p:tgtEl>
                                          <p:spTgt spid="25603">
                                            <p:txEl>
                                              <p:pRg st="1" end="1"/>
                                            </p:txEl>
                                          </p:spTgt>
                                        </p:tgtEl>
                                        <p:attrNameLst>
                                          <p:attrName>style.visibility</p:attrName>
                                        </p:attrNameLst>
                                      </p:cBhvr>
                                      <p:to>
                                        <p:strVal val="visible"/>
                                      </p:to>
                                    </p:set>
                                    <p:animEffect transition="in" filter="wipe(up)">
                                      <p:cBhvr>
                                        <p:cTn id="17" dur="75"/>
                                        <p:tgtEl>
                                          <p:spTgt spid="25603">
                                            <p:txEl>
                                              <p:pRg st="1" end="1"/>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3" name="DIGITA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build="p" autoUpdateAnimBg="0"/>
      <p:bldP spid="25603"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lgn="ctr"/>
            <a:r>
              <a:rPr lang="pt-BR" altLang="pt-BR" b="1"/>
              <a:t>Quadro Referencial</a:t>
            </a:r>
          </a:p>
        </p:txBody>
      </p:sp>
      <p:sp>
        <p:nvSpPr>
          <p:cNvPr id="26627" name="Rectangle 3"/>
          <p:cNvSpPr>
            <a:spLocks noChangeArrowheads="1"/>
          </p:cNvSpPr>
          <p:nvPr>
            <p:ph type="body" idx="1"/>
          </p:nvPr>
        </p:nvSpPr>
        <p:spPr>
          <a:xfrm>
            <a:off x="457200" y="1676400"/>
            <a:ext cx="8178800" cy="4152900"/>
          </a:xfrm>
        </p:spPr>
        <p:txBody>
          <a:bodyPr/>
          <a:lstStyle/>
          <a:p>
            <a:pPr algn="ctr">
              <a:lnSpc>
                <a:spcPct val="113000"/>
              </a:lnSpc>
            </a:pPr>
            <a:r>
              <a:rPr lang="pt-PT" altLang="pt-BR" sz="3600" b="1"/>
              <a:t>7.</a:t>
            </a:r>
            <a:r>
              <a:rPr lang="pt-PT" altLang="pt-BR" sz="3600" b="1" i="1"/>
              <a:t> </a:t>
            </a:r>
            <a:r>
              <a:rPr lang="pt-PT" altLang="pt-BR" sz="3600" b="1"/>
              <a:t>O poder que todos temos</a:t>
            </a:r>
          </a:p>
          <a:p>
            <a:pPr algn="ctr">
              <a:lnSpc>
                <a:spcPct val="113000"/>
              </a:lnSpc>
            </a:pPr>
            <a:endParaRPr lang="pt-PT" altLang="pt-BR" b="1"/>
          </a:p>
          <a:p>
            <a:pPr lvl="1" algn="just"/>
            <a:r>
              <a:rPr lang="pt-PT" altLang="pt-BR" sz="3400"/>
              <a:t>A possibilidade da paz funda-se na habilidade humana, não apenas para agir, mas para agir em concerto, constituindo-se em uma das mais decisivas experiências humanas.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6626">
                                            <p:txEl>
                                              <p:pRg st="0" end="0"/>
                                            </p:txEl>
                                          </p:spTgt>
                                        </p:tgtEl>
                                        <p:attrNameLst>
                                          <p:attrName>style.visibility</p:attrName>
                                        </p:attrNameLst>
                                      </p:cBhvr>
                                      <p:to>
                                        <p:strVal val="visible"/>
                                      </p:to>
                                    </p:set>
                                    <p:animEffect transition="in" filter="box(out)">
                                      <p:cBhvr>
                                        <p:cTn id="7" dur="500"/>
                                        <p:tgtEl>
                                          <p:spTgt spid="26626">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iterate type="lt">
                                    <p:tmPct val="100000"/>
                                  </p:iterate>
                                  <p:childTnLst>
                                    <p:set>
                                      <p:cBhvr>
                                        <p:cTn id="11" dur="1" fill="hold">
                                          <p:stCondLst>
                                            <p:cond delay="0"/>
                                          </p:stCondLst>
                                        </p:cTn>
                                        <p:tgtEl>
                                          <p:spTgt spid="26627">
                                            <p:txEl>
                                              <p:pRg st="0" end="0"/>
                                            </p:txEl>
                                          </p:spTgt>
                                        </p:tgtEl>
                                        <p:attrNameLst>
                                          <p:attrName>style.visibility</p:attrName>
                                        </p:attrNameLst>
                                      </p:cBhvr>
                                      <p:to>
                                        <p:strVal val="visible"/>
                                      </p:to>
                                    </p:set>
                                    <p:animEffect transition="in" filter="wipe(up)">
                                      <p:cBhvr>
                                        <p:cTn id="12" dur="75"/>
                                        <p:tgtEl>
                                          <p:spTgt spid="26627">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DIGITAR.WAV"/>
                                        </p:tgtEl>
                                      </p:cMediaNode>
                                    </p:audio>
                                  </p:subTnLst>
                                </p:cTn>
                              </p:par>
                              <p:par>
                                <p:cTn id="13" presetID="22" presetClass="entr" presetSubtype="1" fill="hold" grpId="0" nodeType="withEffect">
                                  <p:stCondLst>
                                    <p:cond delay="0"/>
                                  </p:stCondLst>
                                  <p:iterate type="lt">
                                    <p:tmPct val="100000"/>
                                  </p:iterate>
                                  <p:childTnLst>
                                    <p:set>
                                      <p:cBhvr>
                                        <p:cTn id="14" dur="1" fill="hold">
                                          <p:stCondLst>
                                            <p:cond delay="0"/>
                                          </p:stCondLst>
                                        </p:cTn>
                                        <p:tgtEl>
                                          <p:spTgt spid="26627">
                                            <p:txEl>
                                              <p:pRg st="2" end="2"/>
                                            </p:txEl>
                                          </p:spTgt>
                                        </p:tgtEl>
                                        <p:attrNameLst>
                                          <p:attrName>style.visibility</p:attrName>
                                        </p:attrNameLst>
                                      </p:cBhvr>
                                      <p:to>
                                        <p:strVal val="visible"/>
                                      </p:to>
                                    </p:set>
                                    <p:animEffect transition="in" filter="wipe(up)">
                                      <p:cBhvr>
                                        <p:cTn id="15" dur="75"/>
                                        <p:tgtEl>
                                          <p:spTgt spid="26627">
                                            <p:txEl>
                                              <p:pRg st="2" end="2"/>
                                            </p:txEl>
                                          </p:spTgt>
                                        </p:tgtEl>
                                      </p:cBhvr>
                                    </p:animEffect>
                                  </p:childTnLst>
                                  <p:subTnLst>
                                    <p:audio>
                                      <p:cMediaNode>
                                        <p:cTn display="0" masterRel="sameClick">
                                          <p:stCondLst>
                                            <p:cond evt="begin" delay="0">
                                              <p:tn val="13"/>
                                            </p:cond>
                                          </p:stCondLst>
                                          <p:endCondLst>
                                            <p:cond evt="onStopAudio" delay="0">
                                              <p:tgtEl>
                                                <p:sldTgt/>
                                              </p:tgtEl>
                                            </p:cond>
                                          </p:endCondLst>
                                        </p:cTn>
                                        <p:tgtEl>
                                          <p:sndTgt r:embed="rId3" name="DIGITA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build="p" autoUpdateAnimBg="0"/>
      <p:bldP spid="26627"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ctr"/>
            <a:r>
              <a:rPr lang="pt-BR" altLang="pt-BR" b="1"/>
              <a:t>Quadro Referencial</a:t>
            </a:r>
          </a:p>
        </p:txBody>
      </p:sp>
      <p:sp>
        <p:nvSpPr>
          <p:cNvPr id="27651" name="Rectangle 3"/>
          <p:cNvSpPr>
            <a:spLocks noChangeArrowheads="1"/>
          </p:cNvSpPr>
          <p:nvPr>
            <p:ph type="body" idx="1"/>
          </p:nvPr>
        </p:nvSpPr>
        <p:spPr>
          <a:xfrm>
            <a:off x="457200" y="1676400"/>
            <a:ext cx="8178800" cy="4152900"/>
          </a:xfrm>
        </p:spPr>
        <p:txBody>
          <a:bodyPr/>
          <a:lstStyle/>
          <a:p>
            <a:pPr lvl="2" algn="just"/>
            <a:r>
              <a:rPr lang="pt-PT" altLang="pt-BR" sz="3600" b="1"/>
              <a:t>8. Mudando paradigmas</a:t>
            </a:r>
          </a:p>
          <a:p>
            <a:pPr algn="just">
              <a:lnSpc>
                <a:spcPct val="115000"/>
              </a:lnSpc>
            </a:pPr>
            <a:r>
              <a:rPr lang="pt-PT" altLang="pt-BR" sz="2800"/>
              <a:t>É importante detectarmos, coletivamente, os processos culturais de produção da violência. Não apenas vivemos numa sociedade violenta, mas, sobretudo, numa cultura violenta, produzida e, ao mesmo tempo, difundida, por inúmeras instâncias da sociedade: os meios de comunicação, a escola, a </a:t>
            </a:r>
            <a:r>
              <a:rPr lang="pt-PT" altLang="pt-BR" sz="2800" i="1"/>
              <a:t>família, </a:t>
            </a:r>
            <a:r>
              <a:rPr lang="pt-PT" altLang="pt-BR" sz="2800"/>
              <a:t>as instituições religiosas, os partidos políticos, os clubes, os sindicatos, entre outros.</a:t>
            </a:r>
            <a:r>
              <a:rPr lang="pt-PT" altLang="pt-B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7650">
                                            <p:txEl>
                                              <p:pRg st="0" end="0"/>
                                            </p:txEl>
                                          </p:spTgt>
                                        </p:tgtEl>
                                        <p:attrNameLst>
                                          <p:attrName>style.visibility</p:attrName>
                                        </p:attrNameLst>
                                      </p:cBhvr>
                                      <p:to>
                                        <p:strVal val="visible"/>
                                      </p:to>
                                    </p:set>
                                    <p:animEffect transition="in" filter="box(out)">
                                      <p:cBhvr>
                                        <p:cTn id="7" dur="500"/>
                                        <p:tgtEl>
                                          <p:spTgt spid="27650">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iterate type="lt">
                                    <p:tmPct val="100000"/>
                                  </p:iterate>
                                  <p:childTnLst>
                                    <p:set>
                                      <p:cBhvr>
                                        <p:cTn id="11" dur="1" fill="hold">
                                          <p:stCondLst>
                                            <p:cond delay="0"/>
                                          </p:stCondLst>
                                        </p:cTn>
                                        <p:tgtEl>
                                          <p:spTgt spid="27651">
                                            <p:txEl>
                                              <p:pRg st="0" end="0"/>
                                            </p:txEl>
                                          </p:spTgt>
                                        </p:tgtEl>
                                        <p:attrNameLst>
                                          <p:attrName>style.visibility</p:attrName>
                                        </p:attrNameLst>
                                      </p:cBhvr>
                                      <p:to>
                                        <p:strVal val="visible"/>
                                      </p:to>
                                    </p:set>
                                    <p:animEffect transition="in" filter="wipe(up)">
                                      <p:cBhvr>
                                        <p:cTn id="12" dur="75"/>
                                        <p:tgtEl>
                                          <p:spTgt spid="27651">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DIGITAR.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iterate type="lt">
                                    <p:tmPct val="100000"/>
                                  </p:iterate>
                                  <p:childTnLst>
                                    <p:set>
                                      <p:cBhvr>
                                        <p:cTn id="16" dur="1" fill="hold">
                                          <p:stCondLst>
                                            <p:cond delay="0"/>
                                          </p:stCondLst>
                                        </p:cTn>
                                        <p:tgtEl>
                                          <p:spTgt spid="27651">
                                            <p:txEl>
                                              <p:pRg st="1" end="1"/>
                                            </p:txEl>
                                          </p:spTgt>
                                        </p:tgtEl>
                                        <p:attrNameLst>
                                          <p:attrName>style.visibility</p:attrName>
                                        </p:attrNameLst>
                                      </p:cBhvr>
                                      <p:to>
                                        <p:strVal val="visible"/>
                                      </p:to>
                                    </p:set>
                                    <p:animEffect transition="in" filter="wipe(up)">
                                      <p:cBhvr>
                                        <p:cTn id="17" dur="75"/>
                                        <p:tgtEl>
                                          <p:spTgt spid="27651">
                                            <p:txEl>
                                              <p:pRg st="1" end="1"/>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3" name="DIGITA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build="p" autoUpdateAnimBg="0"/>
      <p:bldP spid="27651"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lgn="ctr"/>
            <a:r>
              <a:rPr lang="pt-BR" altLang="pt-BR" b="1"/>
              <a:t>Quadro Referencial</a:t>
            </a:r>
          </a:p>
        </p:txBody>
      </p:sp>
      <p:sp>
        <p:nvSpPr>
          <p:cNvPr id="28675" name="Rectangle 3"/>
          <p:cNvSpPr>
            <a:spLocks noChangeArrowheads="1"/>
          </p:cNvSpPr>
          <p:nvPr>
            <p:ph type="body" idx="1"/>
          </p:nvPr>
        </p:nvSpPr>
        <p:spPr>
          <a:xfrm>
            <a:off x="457200" y="1676400"/>
            <a:ext cx="8178800" cy="4152900"/>
          </a:xfrm>
        </p:spPr>
        <p:txBody>
          <a:bodyPr/>
          <a:lstStyle/>
          <a:p>
            <a:pPr lvl="2"/>
            <a:r>
              <a:rPr lang="pt-PT" altLang="pt-BR" sz="3600" b="1"/>
              <a:t>9. Não basta reagir</a:t>
            </a:r>
          </a:p>
          <a:p>
            <a:pPr algn="just">
              <a:lnSpc>
                <a:spcPct val="113000"/>
              </a:lnSpc>
            </a:pPr>
            <a:r>
              <a:rPr lang="pt-PT" altLang="pt-BR" sz="2800"/>
              <a:t>É preciso começar a construir proposições e alternativas. Pensar como construir uma sociedade verdadeiramente pacifista e uma cultura de paz. A proatividade — uma atividade que se projeta para frente — incluiria, é claro, uma dimensão sanativa, de cuidar e atender às vítimas da violências, mas também de uma dimensão preventiva, privilegiando, especialmente, o caminho educativo.</a:t>
            </a:r>
            <a:endParaRPr lang="pt-PT" altLang="pt-B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8674">
                                            <p:txEl>
                                              <p:pRg st="0" end="0"/>
                                            </p:txEl>
                                          </p:spTgt>
                                        </p:tgtEl>
                                        <p:attrNameLst>
                                          <p:attrName>style.visibility</p:attrName>
                                        </p:attrNameLst>
                                      </p:cBhvr>
                                      <p:to>
                                        <p:strVal val="visible"/>
                                      </p:to>
                                    </p:set>
                                    <p:animEffect transition="in" filter="box(out)">
                                      <p:cBhvr>
                                        <p:cTn id="7" dur="500"/>
                                        <p:tgtEl>
                                          <p:spTgt spid="28674">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iterate type="lt">
                                    <p:tmPct val="100000"/>
                                  </p:iterate>
                                  <p:childTnLst>
                                    <p:set>
                                      <p:cBhvr>
                                        <p:cTn id="11" dur="1" fill="hold">
                                          <p:stCondLst>
                                            <p:cond delay="0"/>
                                          </p:stCondLst>
                                        </p:cTn>
                                        <p:tgtEl>
                                          <p:spTgt spid="28675">
                                            <p:txEl>
                                              <p:pRg st="0" end="0"/>
                                            </p:txEl>
                                          </p:spTgt>
                                        </p:tgtEl>
                                        <p:attrNameLst>
                                          <p:attrName>style.visibility</p:attrName>
                                        </p:attrNameLst>
                                      </p:cBhvr>
                                      <p:to>
                                        <p:strVal val="visible"/>
                                      </p:to>
                                    </p:set>
                                    <p:animEffect transition="in" filter="wipe(up)">
                                      <p:cBhvr>
                                        <p:cTn id="12" dur="75"/>
                                        <p:tgtEl>
                                          <p:spTgt spid="28675">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DIGITAR.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iterate type="lt">
                                    <p:tmPct val="100000"/>
                                  </p:iterate>
                                  <p:childTnLst>
                                    <p:set>
                                      <p:cBhvr>
                                        <p:cTn id="16" dur="1" fill="hold">
                                          <p:stCondLst>
                                            <p:cond delay="0"/>
                                          </p:stCondLst>
                                        </p:cTn>
                                        <p:tgtEl>
                                          <p:spTgt spid="28675">
                                            <p:txEl>
                                              <p:pRg st="1" end="1"/>
                                            </p:txEl>
                                          </p:spTgt>
                                        </p:tgtEl>
                                        <p:attrNameLst>
                                          <p:attrName>style.visibility</p:attrName>
                                        </p:attrNameLst>
                                      </p:cBhvr>
                                      <p:to>
                                        <p:strVal val="visible"/>
                                      </p:to>
                                    </p:set>
                                    <p:animEffect transition="in" filter="wipe(up)">
                                      <p:cBhvr>
                                        <p:cTn id="17" dur="75"/>
                                        <p:tgtEl>
                                          <p:spTgt spid="28675">
                                            <p:txEl>
                                              <p:pRg st="1" end="1"/>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3" name="DIGITA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build="p" autoUpdateAnimBg="0"/>
      <p:bldP spid="28675" grpId="0" build="p" autoUpdateAnimBg="0"/>
    </p:bldLst>
  </p:timing>
</p:sld>
</file>

<file path=ppt/theme/theme1.xml><?xml version="1.0" encoding="utf-8"?>
<a:theme xmlns:a="http://schemas.openxmlformats.org/drawingml/2006/main" name="Figconte">
  <a:themeElements>
    <a:clrScheme name="Figconte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fontScheme name="Figconte">
      <a:majorFont>
        <a:latin typeface="Arial Black"/>
        <a:ea typeface=""/>
        <a:cs typeface=""/>
      </a:majorFont>
      <a:minorFont>
        <a:latin typeface="Tahoma"/>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pt-BR" altLang="pt-BR"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pt-BR" altLang="pt-BR"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Figconte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Figconte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Figcont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Figconte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Figconte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Figconte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Figconte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C:\Arquivos de programas\Microsoft Office\Modelos\Estruturas de apresentação\FIGCONTE.POT</Template>
  <TotalTime>123</TotalTime>
  <Words>1024</Words>
  <Application>Microsoft Office PowerPoint</Application>
  <PresentationFormat>Apresentação na tela (4:3)</PresentationFormat>
  <Paragraphs>82</Paragraphs>
  <Slides>23</Slides>
  <Notes>0</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23</vt:i4>
      </vt:variant>
    </vt:vector>
  </HeadingPairs>
  <TitlesOfParts>
    <vt:vector size="30" baseType="lpstr">
      <vt:lpstr>Times New Roman</vt:lpstr>
      <vt:lpstr>Arial Black</vt:lpstr>
      <vt:lpstr>Tahoma</vt:lpstr>
      <vt:lpstr>Monotype Sorts</vt:lpstr>
      <vt:lpstr>Arial</vt:lpstr>
      <vt:lpstr>SPSS Marker Set</vt:lpstr>
      <vt:lpstr>Figconte</vt:lpstr>
      <vt:lpstr> Cultura de Paz Quadro Referencial</vt:lpstr>
      <vt:lpstr>Quadro Referencial</vt:lpstr>
      <vt:lpstr>Quadro Referencial</vt:lpstr>
      <vt:lpstr>Quadro Referencial</vt:lpstr>
      <vt:lpstr>Quadro Referencial</vt:lpstr>
      <vt:lpstr>Quadro Referencial</vt:lpstr>
      <vt:lpstr>Quadro Referencial</vt:lpstr>
      <vt:lpstr>Quadro Referencial</vt:lpstr>
      <vt:lpstr>Quadro Referencial</vt:lpstr>
      <vt:lpstr>Quadro Referencial</vt:lpstr>
      <vt:lpstr>Quadro Referencial</vt:lpstr>
      <vt:lpstr>11. Cultivar uma visão ampla de paz (continuação)</vt:lpstr>
      <vt:lpstr>Quadro Referencial</vt:lpstr>
      <vt:lpstr>Quadro Referencial</vt:lpstr>
      <vt:lpstr>Quadro Referencial</vt:lpstr>
      <vt:lpstr>Quadro Referencial</vt:lpstr>
      <vt:lpstr>15. A referência coletiva (continuação)</vt:lpstr>
      <vt:lpstr>Ressignificando a PAZ</vt:lpstr>
      <vt:lpstr>Ressignificando a PAZ</vt:lpstr>
      <vt:lpstr>Atividades para construir uma Cultura de Paz:</vt:lpstr>
      <vt:lpstr>Quatro pistas para criar  Círculos de Cultura da Paz</vt:lpstr>
      <vt:lpstr>A Prática: gestos concretos</vt:lpstr>
      <vt:lpstr> Comissão Brasileira de Justiça e Paz (CBJP / CNBB)</vt:lpstr>
    </vt:vector>
  </TitlesOfParts>
  <Company>Secretaria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Mesa: Cultura, Gerenciamento de Crises e Construção da Paz</dc:title>
  <dc:creator>Daniel &amp; Jussara</dc:creator>
  <cp:lastModifiedBy>JUSSARA</cp:lastModifiedBy>
  <cp:revision>11</cp:revision>
  <cp:lastPrinted>2004-06-29T01:58:10Z</cp:lastPrinted>
  <dcterms:created xsi:type="dcterms:W3CDTF">2004-06-29T00:18:12Z</dcterms:created>
  <dcterms:modified xsi:type="dcterms:W3CDTF">2019-02-01T00:13:38Z</dcterms:modified>
</cp:coreProperties>
</file>