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6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24801-2D58-4A42-B075-A697215E0996}" type="datetimeFigureOut">
              <a:rPr lang="pt-BR" smtClean="0"/>
              <a:t>30/01/2019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021B-E26A-45B2-B110-2CFA95F9B2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4451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24801-2D58-4A42-B075-A697215E0996}" type="datetimeFigureOut">
              <a:rPr lang="pt-BR" smtClean="0"/>
              <a:t>30/01/2019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021B-E26A-45B2-B110-2CFA95F9B2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1068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24801-2D58-4A42-B075-A697215E0996}" type="datetimeFigureOut">
              <a:rPr lang="pt-BR" smtClean="0"/>
              <a:t>30/01/2019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021B-E26A-45B2-B110-2CFA95F9B2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2015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24801-2D58-4A42-B075-A697215E0996}" type="datetimeFigureOut">
              <a:rPr lang="pt-BR" smtClean="0"/>
              <a:t>30/01/2019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021B-E26A-45B2-B110-2CFA95F9B2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4207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24801-2D58-4A42-B075-A697215E0996}" type="datetimeFigureOut">
              <a:rPr lang="pt-BR" smtClean="0"/>
              <a:t>30/01/2019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021B-E26A-45B2-B110-2CFA95F9B2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5372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24801-2D58-4A42-B075-A697215E0996}" type="datetimeFigureOut">
              <a:rPr lang="pt-BR" smtClean="0"/>
              <a:t>30/01/2019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021B-E26A-45B2-B110-2CFA95F9B2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4888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24801-2D58-4A42-B075-A697215E0996}" type="datetimeFigureOut">
              <a:rPr lang="pt-BR" smtClean="0"/>
              <a:t>30/01/2019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021B-E26A-45B2-B110-2CFA95F9B2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7323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24801-2D58-4A42-B075-A697215E0996}" type="datetimeFigureOut">
              <a:rPr lang="pt-BR" smtClean="0"/>
              <a:t>30/01/2019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021B-E26A-45B2-B110-2CFA95F9B2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6472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24801-2D58-4A42-B075-A697215E0996}" type="datetimeFigureOut">
              <a:rPr lang="pt-BR" smtClean="0"/>
              <a:t>30/01/2019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021B-E26A-45B2-B110-2CFA95F9B2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1276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24801-2D58-4A42-B075-A697215E0996}" type="datetimeFigureOut">
              <a:rPr lang="pt-BR" smtClean="0"/>
              <a:t>30/01/2019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021B-E26A-45B2-B110-2CFA95F9B2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4680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24801-2D58-4A42-B075-A697215E0996}" type="datetimeFigureOut">
              <a:rPr lang="pt-BR" smtClean="0"/>
              <a:t>30/01/2019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021B-E26A-45B2-B110-2CFA95F9B2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8612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24801-2D58-4A42-B075-A697215E0996}" type="datetimeFigureOut">
              <a:rPr lang="pt-BR" smtClean="0"/>
              <a:t>30/01/2019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0021B-E26A-45B2-B110-2CFA95F9B2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4813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POSIÇÃO DA IGREJA EM RELAÇÃO ÀS QUESTÕES DA TERRA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532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1973</a:t>
            </a:r>
          </a:p>
          <a:p>
            <a:r>
              <a:rPr lang="pt-BR" dirty="0" smtClean="0"/>
              <a:t>Diocese de Crateús – O POVO DO CAMPO E A DECLARAÇÃO UNIVERSAL DOS DIREITOS DO HOMEM.</a:t>
            </a:r>
          </a:p>
          <a:p>
            <a:r>
              <a:rPr lang="pt-BR" dirty="0" smtClean="0"/>
              <a:t>Bispos do Maranhão – ADVERTÊNCIA DOS BISPOS, sobre  expulsão de posseiros, êxodo de famílias pobres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328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1975</a:t>
            </a:r>
          </a:p>
          <a:p>
            <a:r>
              <a:rPr lang="pt-BR" dirty="0" smtClean="0"/>
              <a:t>ENCONTRO DOS BISPOS E PRELADOS DA AMAZÔNIA .... </a:t>
            </a:r>
          </a:p>
          <a:p>
            <a:r>
              <a:rPr lang="pt-BR" dirty="0" smtClean="0"/>
              <a:t>Criação </a:t>
            </a:r>
            <a:r>
              <a:rPr lang="pt-BR" dirty="0" smtClean="0"/>
              <a:t>da CPT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2787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1976</a:t>
            </a:r>
          </a:p>
          <a:p>
            <a:r>
              <a:rPr lang="pt-BR" dirty="0" smtClean="0"/>
              <a:t>QUARTA CARTA </a:t>
            </a:r>
            <a:r>
              <a:rPr lang="pt-BR" dirty="0" smtClean="0"/>
              <a:t>PASTORAL </a:t>
            </a:r>
            <a:r>
              <a:rPr lang="pt-BR" dirty="0" smtClean="0"/>
              <a:t>SOBRE OS SOFRIMENTOS DOS AGRICULTORES</a:t>
            </a:r>
          </a:p>
          <a:p>
            <a:r>
              <a:rPr lang="pt-BR" dirty="0" smtClean="0"/>
              <a:t>Dom José Maria Pires, João Pessoa, PB</a:t>
            </a:r>
          </a:p>
          <a:p>
            <a:r>
              <a:rPr lang="pt-BR" dirty="0" smtClean="0"/>
              <a:t>VOCÊ CONHECE SEUS DIREITOS?</a:t>
            </a:r>
          </a:p>
          <a:p>
            <a:r>
              <a:rPr lang="pt-BR" dirty="0" smtClean="0"/>
              <a:t>Diocese de João Pessoa, PB</a:t>
            </a:r>
          </a:p>
          <a:p>
            <a:r>
              <a:rPr lang="pt-BR" dirty="0" smtClean="0"/>
              <a:t>CARTA PASTORAL DE DOM JOSÉ BRANDAO DE CASTRO</a:t>
            </a:r>
          </a:p>
          <a:p>
            <a:r>
              <a:rPr lang="pt-BR" dirty="0" smtClean="0"/>
              <a:t>Bispo de Propriá, SE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01350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1977</a:t>
            </a:r>
          </a:p>
          <a:p>
            <a:r>
              <a:rPr lang="pt-BR" dirty="0" smtClean="0"/>
              <a:t>DENÚNCIAS DE TRÊS BISPOS DO VALE DO SÃO FRANCISCO</a:t>
            </a:r>
          </a:p>
          <a:p>
            <a:r>
              <a:rPr lang="pt-BR" dirty="0" smtClean="0"/>
              <a:t>Dom José Rodrigues, Bispo de Juazeiro,</a:t>
            </a:r>
          </a:p>
          <a:p>
            <a:r>
              <a:rPr lang="pt-BR" dirty="0" smtClean="0"/>
              <a:t>Dom Jairo Ruy Matos, Bispo de Bonfim</a:t>
            </a:r>
          </a:p>
          <a:p>
            <a:r>
              <a:rPr lang="pt-BR" dirty="0" smtClean="0"/>
              <a:t>Dom Geraldo Ponte, bispos de Petrolina.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1168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1980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IGREJA E PROBLEMAS DA TERRA</a:t>
            </a:r>
          </a:p>
          <a:p>
            <a:pPr marL="0" indent="0">
              <a:buNone/>
            </a:pPr>
            <a:r>
              <a:rPr lang="pt-BR" dirty="0" smtClean="0"/>
              <a:t>18ª Assembleia da CNBB</a:t>
            </a:r>
          </a:p>
          <a:p>
            <a:pPr marL="0" indent="0">
              <a:buNone/>
            </a:pPr>
            <a:r>
              <a:rPr lang="pt-BR" dirty="0" smtClean="0"/>
              <a:t>Introduz os conceitos Terra de Exploração e Terra de Trabalho.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6646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2005/2006</a:t>
            </a:r>
          </a:p>
          <a:p>
            <a:r>
              <a:rPr lang="pt-BR" dirty="0" smtClean="0"/>
              <a:t>OS POBRES POSSUIRÃO A TERRA</a:t>
            </a:r>
          </a:p>
          <a:p>
            <a:r>
              <a:rPr lang="pt-BR" dirty="0" smtClean="0"/>
              <a:t>Pronunciamento </a:t>
            </a:r>
            <a:r>
              <a:rPr lang="pt-BR" dirty="0" smtClean="0"/>
              <a:t>de bispos e pastores sinodais sobre a terra.</a:t>
            </a:r>
          </a:p>
          <a:p>
            <a:r>
              <a:rPr lang="pt-BR" dirty="0" smtClean="0"/>
              <a:t>Bispos Católicos, Pastores Sinodais da Igreja Evangélica de </a:t>
            </a:r>
            <a:r>
              <a:rPr lang="pt-BR" dirty="0" smtClean="0"/>
              <a:t>Confissão </a:t>
            </a:r>
            <a:r>
              <a:rPr lang="pt-BR" dirty="0" smtClean="0"/>
              <a:t>Luterana, Bispos Metodistas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0151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2014</a:t>
            </a:r>
          </a:p>
          <a:p>
            <a:r>
              <a:rPr lang="pt-BR" dirty="0" smtClean="0"/>
              <a:t>A IGREJA E A QUESTÃO AGRÁRIA BRASILEIRA NO INÍCIO DO SÉCULO XXI</a:t>
            </a:r>
          </a:p>
          <a:p>
            <a:r>
              <a:rPr lang="pt-BR" dirty="0" smtClean="0"/>
              <a:t>52ª </a:t>
            </a:r>
            <a:r>
              <a:rPr lang="pt-BR" dirty="0" err="1" smtClean="0"/>
              <a:t>Assembléia</a:t>
            </a:r>
            <a:r>
              <a:rPr lang="pt-BR" dirty="0" smtClean="0"/>
              <a:t> da CNBB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8459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1950.</a:t>
            </a:r>
          </a:p>
          <a:p>
            <a:r>
              <a:rPr lang="pt-BR" dirty="0" smtClean="0"/>
              <a:t>CONOSCO, SEM NÓS OU CONTRA NÓS SE FARÁ A REFORMA RURAL.</a:t>
            </a:r>
          </a:p>
          <a:p>
            <a:r>
              <a:rPr lang="pt-BR" dirty="0" smtClean="0"/>
              <a:t>Carta Pastoral de Dom Inocêncio </a:t>
            </a:r>
            <a:r>
              <a:rPr lang="pt-BR" dirty="0" err="1" smtClean="0"/>
              <a:t>Engelke</a:t>
            </a:r>
            <a:r>
              <a:rPr lang="pt-BR" dirty="0" smtClean="0"/>
              <a:t>, bispo de Campanha, MG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7452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1954</a:t>
            </a:r>
          </a:p>
          <a:p>
            <a:r>
              <a:rPr lang="pt-BR" dirty="0" smtClean="0"/>
              <a:t>CONCLUSÕES DA 2ª ASSEMBLEIA GERAL DA CNBB</a:t>
            </a:r>
          </a:p>
          <a:p>
            <a:r>
              <a:rPr lang="pt-BR" dirty="0" smtClean="0"/>
              <a:t>Aparecida, SP, 9 a 11 de setembro de 1954</a:t>
            </a:r>
          </a:p>
          <a:p>
            <a:r>
              <a:rPr lang="pt-BR" dirty="0" smtClean="0"/>
              <a:t>A hora que vive o país não é a mais propícia para uma reforma agrária.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467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1960</a:t>
            </a:r>
          </a:p>
          <a:p>
            <a:r>
              <a:rPr lang="pt-BR" dirty="0" smtClean="0"/>
              <a:t>DECLARAÇAO DOS BISPOS DE SÃO PAULO</a:t>
            </a:r>
          </a:p>
          <a:p>
            <a:pPr marL="0" indent="0">
              <a:buNone/>
            </a:pPr>
            <a:r>
              <a:rPr lang="pt-BR" dirty="0" smtClean="0"/>
              <a:t>Apelos tem em vista a paz social:</a:t>
            </a:r>
          </a:p>
          <a:p>
            <a:pPr marL="0" indent="0">
              <a:buNone/>
            </a:pPr>
            <a:r>
              <a:rPr lang="pt-BR" dirty="0" smtClean="0"/>
              <a:t>Aos proprietários</a:t>
            </a:r>
          </a:p>
          <a:p>
            <a:pPr marL="0" indent="0">
              <a:buNone/>
            </a:pPr>
            <a:r>
              <a:rPr lang="pt-BR" dirty="0" smtClean="0"/>
              <a:t>Aos trabalhadores rurais</a:t>
            </a:r>
          </a:p>
          <a:p>
            <a:pPr marL="0" indent="0">
              <a:buNone/>
            </a:pPr>
            <a:r>
              <a:rPr lang="pt-BR" dirty="0" smtClean="0"/>
              <a:t>Governo do estado</a:t>
            </a:r>
          </a:p>
          <a:p>
            <a:pPr marL="0" indent="0">
              <a:buNone/>
            </a:pPr>
            <a:r>
              <a:rPr lang="pt-BR" dirty="0" smtClean="0"/>
              <a:t>Governo da República</a:t>
            </a:r>
          </a:p>
          <a:p>
            <a:pPr marL="0" indent="0">
              <a:buNone/>
            </a:pPr>
            <a:r>
              <a:rPr lang="pt-BR" dirty="0" smtClean="0"/>
              <a:t>Aos padres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4990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1961</a:t>
            </a:r>
          </a:p>
          <a:p>
            <a:r>
              <a:rPr lang="pt-BR" dirty="0" smtClean="0"/>
              <a:t>COMISSÃO CENTRAL DA CNBB</a:t>
            </a:r>
          </a:p>
          <a:p>
            <a:endParaRPr lang="pt-BR" dirty="0"/>
          </a:p>
          <a:p>
            <a:r>
              <a:rPr lang="pt-BR" dirty="0" smtClean="0"/>
              <a:t>A Igreja e a situação do meio rural brasileiro</a:t>
            </a:r>
          </a:p>
          <a:p>
            <a:endParaRPr lang="pt-BR" dirty="0"/>
          </a:p>
          <a:p>
            <a:r>
              <a:rPr lang="pt-BR" dirty="0" smtClean="0"/>
              <a:t>(Reação à </a:t>
            </a:r>
            <a:r>
              <a:rPr lang="pt-BR" dirty="0" err="1" smtClean="0"/>
              <a:t>Mater</a:t>
            </a:r>
            <a:r>
              <a:rPr lang="pt-BR" dirty="0" smtClean="0"/>
              <a:t> et </a:t>
            </a:r>
            <a:r>
              <a:rPr lang="pt-BR" dirty="0" err="1" smtClean="0"/>
              <a:t>Magistra</a:t>
            </a:r>
            <a:r>
              <a:rPr lang="pt-B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1183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1963</a:t>
            </a:r>
          </a:p>
          <a:p>
            <a:r>
              <a:rPr lang="pt-BR" dirty="0" smtClean="0"/>
              <a:t>MENSAGEM DA COMISSÃO CENTRAL DA CNBB</a:t>
            </a:r>
          </a:p>
          <a:p>
            <a:endParaRPr lang="pt-BR" dirty="0"/>
          </a:p>
          <a:p>
            <a:r>
              <a:rPr lang="pt-BR" dirty="0" smtClean="0"/>
              <a:t>Desapropriação não fere Doutrina Social da Igreja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7935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1970</a:t>
            </a:r>
          </a:p>
          <a:p>
            <a:r>
              <a:rPr lang="pt-BR" dirty="0" smtClean="0"/>
              <a:t>NOTA DA COMISSÃO EPISCOPAL DA CNBB NORDESTE 1 (Ceará, </a:t>
            </a:r>
            <a:r>
              <a:rPr lang="pt-BR" dirty="0" err="1" smtClean="0"/>
              <a:t>Piaui</a:t>
            </a:r>
            <a:r>
              <a:rPr lang="pt-BR" dirty="0" smtClean="0"/>
              <a:t>, Maranhão)</a:t>
            </a:r>
          </a:p>
          <a:p>
            <a:r>
              <a:rPr lang="pt-BR" dirty="0" smtClean="0"/>
              <a:t>Denúncia da prisão de padres pelo seu trabalho para que o povo se esclareça e se promova.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2634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1971</a:t>
            </a:r>
          </a:p>
          <a:p>
            <a:r>
              <a:rPr lang="pt-BR" sz="3600" dirty="0" smtClean="0"/>
              <a:t>Carta Pastoral de Dom Pedro </a:t>
            </a:r>
            <a:r>
              <a:rPr lang="pt-BR" sz="3600" dirty="0" err="1" smtClean="0"/>
              <a:t>Casaldáliga</a:t>
            </a:r>
            <a:endParaRPr lang="pt-BR" sz="3600" dirty="0" smtClean="0"/>
          </a:p>
          <a:p>
            <a:r>
              <a:rPr lang="pt-BR" dirty="0" smtClean="0"/>
              <a:t>UMA IGREJA DA AMAZÔNIA EM CONFLITO COM O LATIFÚNDIO E A MARGINALIZAÇÃO SOCIAL.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3921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1973 </a:t>
            </a:r>
          </a:p>
          <a:p>
            <a:r>
              <a:rPr lang="pt-BR" dirty="0" smtClean="0"/>
              <a:t>OUVI OS CLAMORES DO MEU POVO</a:t>
            </a:r>
          </a:p>
          <a:p>
            <a:r>
              <a:rPr lang="pt-BR" dirty="0" smtClean="0"/>
              <a:t>Bispos do Nordeste</a:t>
            </a:r>
          </a:p>
          <a:p>
            <a:r>
              <a:rPr lang="pt-BR" dirty="0" smtClean="0"/>
              <a:t>MARGINALIZAÇÃO DE UM POVO – GRITO DAS IGREJAS</a:t>
            </a:r>
          </a:p>
          <a:p>
            <a:r>
              <a:rPr lang="pt-BR" dirty="0" smtClean="0"/>
              <a:t>Bispos do Centro-Oeste</a:t>
            </a:r>
          </a:p>
          <a:p>
            <a:r>
              <a:rPr lang="pt-BR" dirty="0" smtClean="0"/>
              <a:t>Y-JUCA-PIRAMA  - O ÍNDIO AQUELE QUE DEVE MORRER </a:t>
            </a:r>
          </a:p>
          <a:p>
            <a:r>
              <a:rPr lang="pt-BR" dirty="0" smtClean="0"/>
              <a:t>Bispos e missionários junto aos povos indígenas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0380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417</Words>
  <Application>Microsoft Office PowerPoint</Application>
  <PresentationFormat>Apresentação na tela (4:3)</PresentationFormat>
  <Paragraphs>68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Tema do Office</vt:lpstr>
      <vt:lpstr>POSIÇÃO DA IGREJA EM RELAÇÃO ÀS QUESTÕES DA TERRA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POSIÇÃO DA IGREJA EM RELAÇÃO ÀS QUESTÕES DA TERRA</dc:title>
  <dc:creator>João Damásio</dc:creator>
  <cp:lastModifiedBy>Usuario</cp:lastModifiedBy>
  <cp:revision>10</cp:revision>
  <dcterms:created xsi:type="dcterms:W3CDTF">2019-01-28T13:39:39Z</dcterms:created>
  <dcterms:modified xsi:type="dcterms:W3CDTF">2019-01-30T19:14:21Z</dcterms:modified>
</cp:coreProperties>
</file>