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74" r:id="rId14"/>
    <p:sldId id="276" r:id="rId15"/>
    <p:sldId id="266" r:id="rId16"/>
    <p:sldId id="269" r:id="rId17"/>
    <p:sldId id="270" r:id="rId18"/>
    <p:sldId id="267" r:id="rId19"/>
    <p:sldId id="268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4194B6-32B1-4BD7-80A7-A816ECD26299}">
          <p14:sldIdLst>
            <p14:sldId id="256"/>
            <p14:sldId id="257"/>
            <p14:sldId id="258"/>
            <p14:sldId id="271"/>
            <p14:sldId id="259"/>
            <p14:sldId id="260"/>
          </p14:sldIdLst>
        </p14:section>
        <p14:section name="Seção sem Título" id="{0509A344-04C5-4AF0-9F60-B802A5484750}">
          <p14:sldIdLst>
            <p14:sldId id="261"/>
            <p14:sldId id="262"/>
            <p14:sldId id="273"/>
            <p14:sldId id="263"/>
          </p14:sldIdLst>
        </p14:section>
        <p14:section name="Seção sem Título" id="{BD9B6D84-7040-4C30-9BBA-4512AFB00E3C}">
          <p14:sldIdLst>
            <p14:sldId id="264"/>
            <p14:sldId id="265"/>
            <p14:sldId id="274"/>
            <p14:sldId id="276"/>
            <p14:sldId id="266"/>
            <p14:sldId id="269"/>
            <p14:sldId id="270"/>
            <p14:sldId id="267"/>
            <p14:sldId id="268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41B6751-A16A-443D-9541-3ECC8E7B8527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5C838A9-A11B-42D8-A482-EA8DED5ADB0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571999"/>
          </a:xfrm>
        </p:spPr>
        <p:txBody>
          <a:bodyPr/>
          <a:lstStyle/>
          <a:p>
            <a:r>
              <a:rPr lang="pt-BR" sz="6000" dirty="0"/>
              <a:t>AGRICULTURA AGROECOLÓGICA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895539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SPROVALA\Pictures\FOTOS QUINTAIS , HORTOS\19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8740"/>
            <a:ext cx="720080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6299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5791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Programa Sementes Crioulas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664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Carlinhos HTI\Downloads\IMG_20180207_152526430_HD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4" y="800708"/>
            <a:ext cx="730881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8081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Programa Sementes Crioulas inclui seleção, armazenamento e distribuição através dos Bancos de Sementes.</a:t>
            </a:r>
          </a:p>
          <a:p>
            <a:r>
              <a:rPr lang="pt-BR" dirty="0"/>
              <a:t>Em 2018 só em um assentamento na região de Heitoraí (São Bento) foram plantadas mais de 10 lavouras de sementes crioulas</a:t>
            </a:r>
          </a:p>
          <a:p>
            <a:r>
              <a:rPr lang="pt-BR" dirty="0"/>
              <a:t>As sementes colhidas são armazenadas no Banco de Sementes da comunidade,</a:t>
            </a:r>
          </a:p>
          <a:p>
            <a:r>
              <a:rPr lang="pt-BR" dirty="0"/>
              <a:t>Na Diocese de Goiás existem dez bancos de sementes,  cinco em Goiás, dois em Heitoraí e Itapuranga e um em Itaberaí.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0916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Carlinhos HTI\Downloads\IMG_20181017_1535462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2716"/>
            <a:ext cx="7200800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3676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Carlinhos HTI\Downloads\IMG_20170713_1005209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20167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266" y="2762064"/>
            <a:ext cx="6317468" cy="1333872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Produção de Hortaliças</a:t>
            </a:r>
          </a:p>
        </p:txBody>
      </p:sp>
    </p:spTree>
    <p:extLst>
      <p:ext uri="{BB962C8B-B14F-4D97-AF65-F5344CB8AC3E}">
        <p14:creationId xmlns:p14="http://schemas.microsoft.com/office/powerpoint/2010/main" val="27657891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Carlinhos HTI\Downloads\IMG_20181108_1501473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040247"/>
            <a:ext cx="7848872" cy="4777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7350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1670" y="2704430"/>
            <a:ext cx="5940660" cy="144914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err="1"/>
              <a:t>Microgotas</a:t>
            </a:r>
            <a:r>
              <a:rPr lang="pt-BR" sz="4400" b="1" dirty="0"/>
              <a:t> para saúde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66302020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OK\AppData\Local\Temp\WhatsApp Image 2018-12-15 at 17.41.53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772" y="1307976"/>
            <a:ext cx="7914456" cy="424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7504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396349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RECUPERAÇÃO DE NASCENTES</a:t>
            </a:r>
          </a:p>
        </p:txBody>
      </p:sp>
      <p:pic>
        <p:nvPicPr>
          <p:cNvPr id="4" name="Espaço Reservado para Conteúdo 3" descr="C:\Users\Carlinhos HTI\Downloads\IMG_20170914_1731136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598" y="1839209"/>
            <a:ext cx="5390804" cy="31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794794" y="4965894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/>
              <a:t>Foto: Imagem aérea Nascente de água da Comunidade São João do Monte Alegre (Goiás)/2017. Arquivo da CPT.</a:t>
            </a:r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365445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516" y="1147477"/>
            <a:ext cx="8712968" cy="4563046"/>
          </a:xfrm>
        </p:spPr>
        <p:txBody>
          <a:bodyPr>
            <a:noAutofit/>
          </a:bodyPr>
          <a:lstStyle/>
          <a:p>
            <a:r>
              <a:rPr lang="pt-BR" sz="2400" dirty="0"/>
              <a:t>Terapia de </a:t>
            </a:r>
            <a:r>
              <a:rPr lang="pt-BR" sz="2400" dirty="0" err="1"/>
              <a:t>Microdoses</a:t>
            </a:r>
            <a:r>
              <a:rPr lang="pt-BR" sz="2400" dirty="0"/>
              <a:t> </a:t>
            </a:r>
          </a:p>
          <a:p>
            <a:r>
              <a:rPr lang="pt-BR" sz="2400" dirty="0"/>
              <a:t>Para esta terapia é feito um curso em 5 etapas de 3 dias cada</a:t>
            </a:r>
          </a:p>
          <a:p>
            <a:r>
              <a:rPr lang="pt-BR" sz="2400" dirty="0"/>
              <a:t>1) Anatomia de Fisiologia;</a:t>
            </a:r>
          </a:p>
          <a:p>
            <a:r>
              <a:rPr lang="pt-BR" sz="2400" dirty="0"/>
              <a:t>2) Fitoterapia </a:t>
            </a:r>
          </a:p>
          <a:p>
            <a:r>
              <a:rPr lang="pt-BR" sz="2400" dirty="0"/>
              <a:t>3) Micro doses; </a:t>
            </a:r>
          </a:p>
          <a:p>
            <a:r>
              <a:rPr lang="pt-BR" sz="2400" dirty="0"/>
              <a:t>4) Organização do grupo e economia solidaria; </a:t>
            </a:r>
          </a:p>
          <a:p>
            <a:r>
              <a:rPr lang="pt-BR" sz="2400" dirty="0"/>
              <a:t>5) Bioenergética;, aprendendo a buscar nas plantas a saúde. 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49217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Carlinhos HTI\Downloads\IMG_20171003_1348163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24736" cy="42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331640" y="570685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Foto Nascente – Assentamento São Bento– Heitoraí-GO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4854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5865515"/>
          </a:xfrm>
        </p:spPr>
        <p:txBody>
          <a:bodyPr>
            <a:noAutofit/>
          </a:bodyPr>
          <a:lstStyle/>
          <a:p>
            <a:r>
              <a:rPr lang="pt-BR" sz="2300" dirty="0"/>
              <a:t>Para garantir a preservação dos rios, se faz necessário reconhecer e localizar, diagnosticar e proteger as nascentes.</a:t>
            </a:r>
          </a:p>
          <a:p>
            <a:r>
              <a:rPr lang="pt-BR" sz="2300" dirty="0"/>
              <a:t>Fazer um processo de conscientização dos Agricultores.</a:t>
            </a:r>
          </a:p>
          <a:p>
            <a:r>
              <a:rPr lang="pt-BR" sz="2300" dirty="0" smtClean="0"/>
              <a:t>Em Orizona, Diocese de Ipameri, com </a:t>
            </a:r>
            <a:r>
              <a:rPr lang="pt-BR" sz="2300" dirty="0"/>
              <a:t>trabalho coletivo foi feito o fechamento de área de proteção da nascente, a coleta de sementes área úmida, isolamento de uma estrada que dava acesso a outras comunidades.</a:t>
            </a:r>
          </a:p>
          <a:p>
            <a:r>
              <a:rPr lang="pt-BR" sz="2300" dirty="0"/>
              <a:t>A atividade em torno da nascente suscita outros debates, sobre o cerrado, o desmatamento, o uso dos agrotóxicos, a escassez de água em toda região. </a:t>
            </a:r>
          </a:p>
          <a:p>
            <a:r>
              <a:rPr lang="pt-BR" sz="2300" dirty="0"/>
              <a:t>Na Cidade de Goiás foi apresentado um Projeto de Lei na Câmara Municipal que tem como objetivo estabelecer mecanismos de cadastramento de nascentes e olhos d’agua.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125362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ASPROVALA\Pictures\FOTOS QUINTAIS , HORTOS\1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620688"/>
            <a:ext cx="7848871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583786" y="5652505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Nascente do Córrego Buriti - Orizona</a:t>
            </a:r>
          </a:p>
        </p:txBody>
      </p:sp>
    </p:spTree>
    <p:extLst>
      <p:ext uri="{BB962C8B-B14F-4D97-AF65-F5344CB8AC3E}">
        <p14:creationId xmlns:p14="http://schemas.microsoft.com/office/powerpoint/2010/main" val="275005846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:\Meus Documentos\Downloads\20180929_163102_HD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00" y="1016732"/>
            <a:ext cx="8172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3117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399" y="392306"/>
            <a:ext cx="5791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i="1" dirty="0"/>
              <a:t>Quintais agroecológicos</a:t>
            </a:r>
            <a:r>
              <a:rPr lang="pt-BR" i="1" dirty="0"/>
              <a:t/>
            </a:r>
            <a:br>
              <a:rPr lang="pt-BR" i="1" dirty="0"/>
            </a:br>
            <a:endParaRPr lang="pt-BR" i="1" dirty="0"/>
          </a:p>
        </p:txBody>
      </p:sp>
      <p:pic>
        <p:nvPicPr>
          <p:cNvPr id="4" name="Espaço Reservado para Conteúdo 3" descr="C:\Users\Carlinhos HTI\Downloads\IMG_20181015_1659254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25134"/>
            <a:ext cx="7416823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4738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Carlinhos HTI\Downloads\IMG_20180309_1304207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7548"/>
            <a:ext cx="6840760" cy="4637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4136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Em uma Unidade Produtiva há uma diversidade grande, chegando a mais de quarenta itens disponíveis para alimentação e geração de renda.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86894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73</TotalTime>
  <Words>321</Words>
  <Application>Microsoft Office PowerPoint</Application>
  <PresentationFormat>Apresentação na tela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Essencial</vt:lpstr>
      <vt:lpstr>AGRICULTURA AGROECOLÓGICA</vt:lpstr>
      <vt:lpstr>RECUPERAÇÃO DE NASCENTES</vt:lpstr>
      <vt:lpstr>Apresentação do PowerPoint</vt:lpstr>
      <vt:lpstr>Apresentação do PowerPoint</vt:lpstr>
      <vt:lpstr>Apresentação do PowerPoint</vt:lpstr>
      <vt:lpstr>Apresentação do PowerPoint</vt:lpstr>
      <vt:lpstr>  Quintais agroecológicos </vt:lpstr>
      <vt:lpstr>Apresentação do PowerPoint</vt:lpstr>
      <vt:lpstr>Apresentação do PowerPoint</vt:lpstr>
      <vt:lpstr>Apresentação do PowerPoint</vt:lpstr>
      <vt:lpstr>   Programa Sementes Crioulas </vt:lpstr>
      <vt:lpstr>Apresentação do PowerPoint</vt:lpstr>
      <vt:lpstr>Apresentação do PowerPoint</vt:lpstr>
      <vt:lpstr>Apresentação do PowerPoint</vt:lpstr>
      <vt:lpstr>Apresentação do PowerPoint</vt:lpstr>
      <vt:lpstr>Produção de Hortaliças</vt:lpstr>
      <vt:lpstr>Apresentação do PowerPoint</vt:lpstr>
      <vt:lpstr>Microgotas para saúde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 AGROECOLÓGICA</dc:title>
  <dc:creator>João Damásio</dc:creator>
  <cp:lastModifiedBy>João Damásio</cp:lastModifiedBy>
  <cp:revision>9</cp:revision>
  <dcterms:created xsi:type="dcterms:W3CDTF">2019-01-27T20:54:50Z</dcterms:created>
  <dcterms:modified xsi:type="dcterms:W3CDTF">2019-01-27T22:28:05Z</dcterms:modified>
</cp:coreProperties>
</file>