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41" autoAdjust="0"/>
  </p:normalViewPr>
  <p:slideViewPr>
    <p:cSldViewPr>
      <p:cViewPr varScale="1">
        <p:scale>
          <a:sx n="59" d="100"/>
          <a:sy n="59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C17F76-87B1-48D4-B67E-B3F755876487}" type="datetimeFigureOut">
              <a:rPr lang="pt-BR" smtClean="0"/>
              <a:pPr/>
              <a:t>25/01/2018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638864-AF39-4A9B-8336-7D04138BE2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OS IMPASSES DA DEMOCRACIA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CRISE DE CRESCIMENTO OU REGREÇÃO </a:t>
            </a:r>
            <a:r>
              <a:rPr lang="pt-BR" dirty="0" smtClean="0"/>
              <a:t>AUTORITÃRIA?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LIMITES DO PRESIDENCIALISMO DE COALISÃO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CRISE DO SISTEMA PARTIDÁRIO</a:t>
            </a:r>
          </a:p>
          <a:p>
            <a:endParaRPr lang="pt-BR" dirty="0" smtClean="0"/>
          </a:p>
          <a:p>
            <a:r>
              <a:rPr lang="pt-BR" dirty="0" smtClean="0"/>
              <a:t>A REFORMA POLÍTICA</a:t>
            </a:r>
          </a:p>
          <a:p>
            <a:endParaRPr lang="pt-BR" smtClean="0"/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2. LIMITES DA PARTICIPAÇÃO POPULAR NA POLÍTICA.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QUESTÃO DA CORRUPÇÃO.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AS CLASSES MÉDIAS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PERDA DE STATUS</a:t>
            </a:r>
          </a:p>
          <a:p>
            <a:r>
              <a:rPr lang="pt-BR" dirty="0" smtClean="0"/>
              <a:t>GARANTIR PRIVILÉGIOS E DISTINÇÕES</a:t>
            </a:r>
          </a:p>
          <a:p>
            <a:r>
              <a:rPr lang="pt-BR" dirty="0" smtClean="0"/>
              <a:t>O MITO DA MERITOCRACIA</a:t>
            </a:r>
          </a:p>
          <a:p>
            <a:r>
              <a:rPr lang="pt-BR" smtClean="0"/>
              <a:t>A NOVA DIREITA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362274"/>
          </a:xfrm>
        </p:spPr>
        <p:txBody>
          <a:bodyPr>
            <a:normAutofit/>
          </a:bodyPr>
          <a:lstStyle/>
          <a:p>
            <a:r>
              <a:rPr lang="pt-BR" dirty="0" smtClean="0"/>
              <a:t> 5. DILEMAS E DESAFIOS DOS PARTIDOS, MOVIMENTOS SOCIAIS E DAS INSTITUIÇÕES E PERSONALIDADES DEMOCRÁTICAS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78</Words>
  <Application>Microsoft Office PowerPoint</Application>
  <PresentationFormat>Apresentação na tela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Balcão Envidraçado</vt:lpstr>
      <vt:lpstr>OS IMPASSES DA DEMOCRACIA NO BRASIL</vt:lpstr>
      <vt:lpstr>1. LIMITES DO PRESIDENCIALISMO DE COALISÃO</vt:lpstr>
      <vt:lpstr>2. LIMITES DA PARTICIPAÇÃO POPULAR NA POLÍTICA.</vt:lpstr>
      <vt:lpstr>A QUESTÃO DA CORRUPÇÃO.</vt:lpstr>
      <vt:lpstr>4. AS CLASSES MÉDIAS</vt:lpstr>
      <vt:lpstr> 5. DILEMAS E DESAFIOS DOS PARTIDOS, MOVIMENTOS SOCIAIS E DAS INSTITUIÇÕES E PERSONALIDADES DEMOCRÁTICAS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IMPASSES DA DEMOCRACIA NO BRASIL</dc:title>
  <dc:creator>PC</dc:creator>
  <cp:lastModifiedBy>Conferencia</cp:lastModifiedBy>
  <cp:revision>7</cp:revision>
  <dcterms:created xsi:type="dcterms:W3CDTF">2018-01-07T20:17:03Z</dcterms:created>
  <dcterms:modified xsi:type="dcterms:W3CDTF">2018-01-25T20:05:45Z</dcterms:modified>
</cp:coreProperties>
</file>