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E6D604-28C6-470C-AEAD-DBA9445BF89B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8E6141-9913-4A68-9DAD-6FEE1A38A41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DESAFIOS ESTRUTURAIS DA DEMOCRACIA.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.A DEMOCRACIA NA ENCRUZILHADA .</a:t>
            </a:r>
          </a:p>
          <a:p>
            <a:endParaRPr lang="pt-BR" dirty="0" smtClean="0"/>
          </a:p>
          <a:p>
            <a:r>
              <a:rPr lang="pt-BR" dirty="0" err="1" smtClean="0"/>
              <a:t>Brasilia</a:t>
            </a:r>
            <a:r>
              <a:rPr lang="pt-BR" dirty="0" smtClean="0"/>
              <a:t>, 25 de Janeiro 2018.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DEMOCRACIA NA ENCRUZILHADA.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Para onde vai a Democracia .</a:t>
            </a:r>
          </a:p>
          <a:p>
            <a:r>
              <a:rPr lang="pt-BR" dirty="0" smtClean="0"/>
              <a:t>Há futuro para a Democracia em um Mundo dominado pelo capitalismo financeiro global, pelo colonialismo, pelo patriarcado nas relações sociais</a:t>
            </a:r>
          </a:p>
          <a:p>
            <a:r>
              <a:rPr lang="pt-BR" dirty="0" smtClean="0"/>
              <a:t>A Democracia do futuro romperá com o modelo </a:t>
            </a:r>
            <a:r>
              <a:rPr lang="pt-BR" smtClean="0"/>
              <a:t>democrático atual</a:t>
            </a:r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1. TORNAR O POVO SOBERANO.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Soberania Popular como novo enunciado do Poder.</a:t>
            </a:r>
          </a:p>
          <a:p>
            <a:r>
              <a:rPr lang="pt-BR" dirty="0" smtClean="0"/>
              <a:t>A Soberania Popular como fundamento da constituição da direção do ESTADO.</a:t>
            </a:r>
          </a:p>
          <a:p>
            <a:r>
              <a:rPr lang="pt-BR" dirty="0" smtClean="0"/>
              <a:t>A Soberania Popular como principio legitimador do exercício da autoridade e do Poder.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2. A CONSTRUÇÃO POLITICA DO POVO.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fundamentos da Cidadania.</a:t>
            </a:r>
          </a:p>
          <a:p>
            <a:pPr lvl="4"/>
            <a:r>
              <a:rPr lang="pt-BR" dirty="0" smtClean="0"/>
              <a:t>Classe</a:t>
            </a:r>
          </a:p>
          <a:p>
            <a:pPr lvl="4"/>
            <a:r>
              <a:rPr lang="pt-BR" dirty="0" smtClean="0"/>
              <a:t>Raça</a:t>
            </a:r>
          </a:p>
          <a:p>
            <a:pPr lvl="4"/>
            <a:r>
              <a:rPr lang="pt-BR" dirty="0" err="1" smtClean="0"/>
              <a:t>Genero</a:t>
            </a:r>
            <a:endParaRPr lang="pt-BR" dirty="0" smtClean="0"/>
          </a:p>
          <a:p>
            <a:pPr lvl="4"/>
            <a:endParaRPr lang="pt-BR" dirty="0"/>
          </a:p>
          <a:p>
            <a:pPr lvl="4"/>
            <a:r>
              <a:rPr lang="pt-BR" dirty="0" smtClean="0"/>
              <a:t>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3. A CONSTRUÇÃO HISTÓRICA DO POVO SOBERANO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REVOLUÇÃO AMERICANA</a:t>
            </a:r>
          </a:p>
          <a:p>
            <a:endParaRPr lang="pt-BR" dirty="0"/>
          </a:p>
          <a:p>
            <a:r>
              <a:rPr lang="pt-BR" dirty="0" smtClean="0"/>
              <a:t>A REVOLUÇÃO FRANCESA</a:t>
            </a:r>
          </a:p>
          <a:p>
            <a:endParaRPr lang="pt-BR" dirty="0"/>
          </a:p>
          <a:p>
            <a:r>
              <a:rPr lang="pt-BR" dirty="0" smtClean="0"/>
              <a:t>A REVOLUÇÃO RUSSA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TEMPOS HISTÓRICOS DA DEMOCRACIA.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TEMPO LONGO</a:t>
            </a:r>
          </a:p>
          <a:p>
            <a:endParaRPr lang="pt-BR" dirty="0"/>
          </a:p>
          <a:p>
            <a:r>
              <a:rPr lang="pt-BR" dirty="0" smtClean="0"/>
              <a:t>O TEMPO MÉDIO</a:t>
            </a:r>
          </a:p>
          <a:p>
            <a:endParaRPr lang="pt-BR" dirty="0"/>
          </a:p>
          <a:p>
            <a:r>
              <a:rPr lang="pt-BR" dirty="0" smtClean="0"/>
              <a:t>O TEMPO CURTO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GEOPOLÍTICA DA DEMOCRACIA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PAÍSES CENTRAIS</a:t>
            </a:r>
          </a:p>
          <a:p>
            <a:endParaRPr lang="pt-BR" dirty="0"/>
          </a:p>
          <a:p>
            <a:r>
              <a:rPr lang="pt-BR" dirty="0" smtClean="0"/>
              <a:t>OS PAÍSES SEMI-PERIFÉRICOS</a:t>
            </a:r>
          </a:p>
          <a:p>
            <a:endParaRPr lang="pt-BR" dirty="0"/>
          </a:p>
          <a:p>
            <a:r>
              <a:rPr lang="pt-BR" dirty="0" smtClean="0"/>
              <a:t>OS PAÍSES PERIFÉRICOS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166</Words>
  <Application>Microsoft Office PowerPoint</Application>
  <PresentationFormat>Apresentação na tela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Fluxo</vt:lpstr>
      <vt:lpstr>OS DESAFIOS ESTRUTURAIS DA DEMOCRACIA.</vt:lpstr>
      <vt:lpstr>A DEMOCRACIA NA ENCRUZILHADA.</vt:lpstr>
      <vt:lpstr>1. TORNAR O POVO SOBERANO.</vt:lpstr>
      <vt:lpstr>2. A CONSTRUÇÃO POLITICA DO POVO.</vt:lpstr>
      <vt:lpstr>3. A CONSTRUÇÃO HISTÓRICA DO POVO SOBERANO</vt:lpstr>
      <vt:lpstr>OS TEMPOS HISTÓRICOS DA DEMOCRACIA.</vt:lpstr>
      <vt:lpstr>A GEOPOLÍTICA DA DEMOCRACIA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DEMOCRACIA NA ENCRUZILHADA.</dc:title>
  <dc:creator>PC</dc:creator>
  <cp:lastModifiedBy>PC</cp:lastModifiedBy>
  <cp:revision>5</cp:revision>
  <dcterms:created xsi:type="dcterms:W3CDTF">2018-01-07T19:15:44Z</dcterms:created>
  <dcterms:modified xsi:type="dcterms:W3CDTF">2018-01-07T19:56:50Z</dcterms:modified>
</cp:coreProperties>
</file>